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2" r:id="rId6"/>
    <p:sldId id="265" r:id="rId7"/>
    <p:sldId id="263" r:id="rId8"/>
    <p:sldId id="264" r:id="rId9"/>
    <p:sldId id="261" r:id="rId10"/>
    <p:sldId id="266" r:id="rId11"/>
    <p:sldId id="278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9" r:id="rId23"/>
    <p:sldId id="277" r:id="rId24"/>
  </p:sldIdLst>
  <p:sldSz cx="12192000" cy="6858000"/>
  <p:notesSz cx="7023100" cy="93091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D21C5-4D7B-494D-83A6-CCB7572C4341}" type="doc">
      <dgm:prSet loTypeId="urn:microsoft.com/office/officeart/2008/layout/NameandTitleOrganizationalChart" loCatId="hierarchy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s-ES"/>
        </a:p>
      </dgm:t>
    </dgm:pt>
    <dgm:pt modelId="{ABF75668-D3E2-4E0A-8D7F-38799D04BFB2}">
      <dgm:prSet phldrT="[Texto]"/>
      <dgm:spPr/>
      <dgm:t>
        <a:bodyPr/>
        <a:lstStyle/>
        <a:p>
          <a:r>
            <a:rPr lang="es-ES" b="1" dirty="0" smtClean="0"/>
            <a:t>Gerente General</a:t>
          </a:r>
        </a:p>
      </dgm:t>
    </dgm:pt>
    <dgm:pt modelId="{EE30DF8B-6A5C-44DA-95BB-0F22E09A03EF}" type="parTrans" cxnId="{5E347156-1695-4B31-ADF7-1275DAC41E11}">
      <dgm:prSet/>
      <dgm:spPr/>
      <dgm:t>
        <a:bodyPr/>
        <a:lstStyle/>
        <a:p>
          <a:endParaRPr lang="es-ES" b="1"/>
        </a:p>
      </dgm:t>
    </dgm:pt>
    <dgm:pt modelId="{8017D5C4-76F4-45B3-85C3-570EC00DBFA6}" type="sibTrans" cxnId="{5E347156-1695-4B31-ADF7-1275DAC41E11}">
      <dgm:prSet/>
      <dgm:spPr/>
      <dgm:t>
        <a:bodyPr/>
        <a:lstStyle/>
        <a:p>
          <a:r>
            <a:rPr lang="es-ES" b="1" dirty="0" smtClean="0"/>
            <a:t>Cristian Guarín N</a:t>
          </a:r>
          <a:endParaRPr lang="es-ES" b="1" dirty="0"/>
        </a:p>
      </dgm:t>
    </dgm:pt>
    <dgm:pt modelId="{A6CC2842-9D6D-4D13-B28D-562CF41FF614}" type="asst">
      <dgm:prSet phldrT="[Texto]"/>
      <dgm:spPr/>
      <dgm:t>
        <a:bodyPr/>
        <a:lstStyle/>
        <a:p>
          <a:r>
            <a:rPr lang="es-ES" b="1" dirty="0" smtClean="0"/>
            <a:t>Secretaria Gerencia General</a:t>
          </a:r>
          <a:endParaRPr lang="es-ES" b="1" dirty="0"/>
        </a:p>
      </dgm:t>
    </dgm:pt>
    <dgm:pt modelId="{316879A0-23E7-4AE0-992E-AE0486A592C0}" type="parTrans" cxnId="{35019909-81E6-49D8-B697-BC33847FB341}">
      <dgm:prSet/>
      <dgm:spPr/>
      <dgm:t>
        <a:bodyPr/>
        <a:lstStyle/>
        <a:p>
          <a:endParaRPr lang="es-ES" b="1"/>
        </a:p>
      </dgm:t>
    </dgm:pt>
    <dgm:pt modelId="{9BFF415A-BA86-49E2-BF70-D8FD3BDF6BE9}" type="sibTrans" cxnId="{35019909-81E6-49D8-B697-BC33847FB341}">
      <dgm:prSet/>
      <dgm:spPr/>
      <dgm:t>
        <a:bodyPr/>
        <a:lstStyle/>
        <a:p>
          <a:r>
            <a:rPr lang="es-ES" b="1" dirty="0" smtClean="0"/>
            <a:t>Morelia Sepúlveda</a:t>
          </a:r>
          <a:endParaRPr lang="es-ES" b="1" dirty="0"/>
        </a:p>
      </dgm:t>
    </dgm:pt>
    <dgm:pt modelId="{86ABE57A-161F-49BD-AAE5-C321AC6499A3}">
      <dgm:prSet phldrT="[Texto]"/>
      <dgm:spPr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s-CO" b="1" dirty="0" smtClean="0"/>
            <a:t>Gerente Financiero</a:t>
          </a:r>
          <a:endParaRPr lang="es-ES" b="1" dirty="0"/>
        </a:p>
      </dgm:t>
    </dgm:pt>
    <dgm:pt modelId="{43CB311D-5A38-4C9B-84FB-CB2EA17FA11C}" type="parTrans" cxnId="{30995278-CBAE-4C73-9980-5D13D2AF0723}">
      <dgm:prSet/>
      <dgm:spPr/>
      <dgm:t>
        <a:bodyPr/>
        <a:lstStyle/>
        <a:p>
          <a:endParaRPr lang="es-ES" b="1"/>
        </a:p>
      </dgm:t>
    </dgm:pt>
    <dgm:pt modelId="{741863A6-4501-456D-A75B-212639FA8CFC}" type="sibTrans" cxnId="{30995278-CBAE-4C73-9980-5D13D2AF0723}">
      <dgm:prSet/>
      <dgm:spPr/>
      <dgm:t>
        <a:bodyPr/>
        <a:lstStyle/>
        <a:p>
          <a:r>
            <a:rPr lang="es-CO" b="1" dirty="0" smtClean="0"/>
            <a:t>Tomas Villegas</a:t>
          </a:r>
          <a:endParaRPr lang="es-ES" b="1" dirty="0"/>
        </a:p>
      </dgm:t>
    </dgm:pt>
    <dgm:pt modelId="{C012033B-9DC7-43BD-9C61-7774D34B898B}">
      <dgm:prSet phldrT="[Texto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s-CO" b="1" dirty="0" smtClean="0"/>
            <a:t>Gerente de Cartera</a:t>
          </a:r>
          <a:endParaRPr lang="es-ES" b="1" dirty="0"/>
        </a:p>
      </dgm:t>
    </dgm:pt>
    <dgm:pt modelId="{F6741F23-0A29-421E-BA74-149C7E99A115}" type="parTrans" cxnId="{E9570C27-662F-46CD-B280-37B633D8BAC7}">
      <dgm:prSet/>
      <dgm:spPr/>
      <dgm:t>
        <a:bodyPr/>
        <a:lstStyle/>
        <a:p>
          <a:endParaRPr lang="es-ES" b="1"/>
        </a:p>
      </dgm:t>
    </dgm:pt>
    <dgm:pt modelId="{A6B39917-D7C4-4472-9F00-9754A51785E4}" type="sibTrans" cxnId="{E9570C27-662F-46CD-B280-37B633D8BAC7}">
      <dgm:prSet/>
      <dgm:spPr/>
      <dgm:t>
        <a:bodyPr/>
        <a:lstStyle/>
        <a:p>
          <a:r>
            <a:rPr lang="es-CO" b="1" dirty="0" smtClean="0"/>
            <a:t>Luis Ortega</a:t>
          </a:r>
          <a:endParaRPr lang="es-ES" b="1" dirty="0"/>
        </a:p>
      </dgm:t>
    </dgm:pt>
    <dgm:pt modelId="{97534AEF-5DDC-4C0A-80D7-58D3802A0F79}">
      <dgm:prSet phldrT="[Texto]"/>
      <dgm:spPr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s-CO" b="1" dirty="0" smtClean="0"/>
            <a:t>Gerente  Comercial</a:t>
          </a:r>
          <a:endParaRPr lang="es-ES" b="1" dirty="0"/>
        </a:p>
      </dgm:t>
    </dgm:pt>
    <dgm:pt modelId="{1FA84F01-8765-40AB-9C77-D25BA832ACEF}" type="parTrans" cxnId="{8223355E-5D73-4433-9401-B10E1862E71B}">
      <dgm:prSet/>
      <dgm:spPr/>
      <dgm:t>
        <a:bodyPr/>
        <a:lstStyle/>
        <a:p>
          <a:endParaRPr lang="es-ES" b="1"/>
        </a:p>
      </dgm:t>
    </dgm:pt>
    <dgm:pt modelId="{7E8B13DC-D7E5-487B-B27D-9856585EA3A6}" type="sibTrans" cxnId="{8223355E-5D73-4433-9401-B10E1862E71B}">
      <dgm:prSet/>
      <dgm:spPr/>
      <dgm:t>
        <a:bodyPr/>
        <a:lstStyle/>
        <a:p>
          <a:r>
            <a:rPr lang="es-CO" b="1" dirty="0" smtClean="0"/>
            <a:t>José V Pino</a:t>
          </a:r>
          <a:endParaRPr lang="es-ES" b="1" dirty="0"/>
        </a:p>
      </dgm:t>
    </dgm:pt>
    <dgm:pt modelId="{427FF69D-9682-4451-9329-D9AB0412B142}" type="asst">
      <dgm:prSet/>
      <dgm:spPr/>
      <dgm:t>
        <a:bodyPr/>
        <a:lstStyle/>
        <a:p>
          <a:r>
            <a:rPr lang="es-CO" b="1" dirty="0" smtClean="0"/>
            <a:t>Mensajero</a:t>
          </a:r>
          <a:endParaRPr lang="es-ES" b="1" dirty="0"/>
        </a:p>
      </dgm:t>
    </dgm:pt>
    <dgm:pt modelId="{70C40426-11E4-4629-B1C0-0BBEA375E544}" type="parTrans" cxnId="{D4A0334F-F687-4ACE-8C96-53B79EC98AF3}">
      <dgm:prSet/>
      <dgm:spPr/>
      <dgm:t>
        <a:bodyPr/>
        <a:lstStyle/>
        <a:p>
          <a:endParaRPr lang="es-ES" b="1"/>
        </a:p>
      </dgm:t>
    </dgm:pt>
    <dgm:pt modelId="{0A242F4A-531F-43C5-BCB6-9181954E905C}" type="sibTrans" cxnId="{D4A0334F-F687-4ACE-8C96-53B79EC98AF3}">
      <dgm:prSet/>
      <dgm:spPr/>
      <dgm:t>
        <a:bodyPr/>
        <a:lstStyle/>
        <a:p>
          <a:r>
            <a:rPr lang="es-CO" b="1" dirty="0" smtClean="0"/>
            <a:t>Eugenio Banda</a:t>
          </a:r>
          <a:endParaRPr lang="es-ES" b="1" dirty="0"/>
        </a:p>
      </dgm:t>
    </dgm:pt>
    <dgm:pt modelId="{556DD57C-1C48-43A9-9148-EB41AE35C319}">
      <dgm:prSet/>
      <dgm:spPr/>
      <dgm:t>
        <a:bodyPr/>
        <a:lstStyle/>
        <a:p>
          <a:r>
            <a:rPr lang="es-CO" b="1" dirty="0" smtClean="0"/>
            <a:t>Servicios Generales</a:t>
          </a:r>
          <a:endParaRPr lang="es-ES" b="1" dirty="0"/>
        </a:p>
      </dgm:t>
    </dgm:pt>
    <dgm:pt modelId="{18C76DFB-F9CD-4C6B-9B79-354DA71D8486}" type="parTrans" cxnId="{9F6DDC31-8935-4532-9C2F-0FCC5DD50C63}">
      <dgm:prSet/>
      <dgm:spPr/>
      <dgm:t>
        <a:bodyPr/>
        <a:lstStyle/>
        <a:p>
          <a:endParaRPr lang="es-ES" b="1"/>
        </a:p>
      </dgm:t>
    </dgm:pt>
    <dgm:pt modelId="{FE945947-A208-428F-AC32-7D49415BC1D8}" type="sibTrans" cxnId="{9F6DDC31-8935-4532-9C2F-0FCC5DD50C63}">
      <dgm:prSet/>
      <dgm:spPr/>
      <dgm:t>
        <a:bodyPr/>
        <a:lstStyle/>
        <a:p>
          <a:r>
            <a:rPr lang="es-CO" b="1" dirty="0" smtClean="0"/>
            <a:t>Blanca Palacio</a:t>
          </a:r>
          <a:endParaRPr lang="es-ES" b="1" dirty="0"/>
        </a:p>
      </dgm:t>
    </dgm:pt>
    <dgm:pt modelId="{0D4F91A4-3EAB-4AE2-8C93-15ABE94DB744}">
      <dgm:prSet/>
      <dgm:spPr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s-CO" b="1" dirty="0" smtClean="0"/>
            <a:t>Gerente Comercial Viajero</a:t>
          </a:r>
          <a:endParaRPr lang="es-ES" b="1" dirty="0"/>
        </a:p>
      </dgm:t>
    </dgm:pt>
    <dgm:pt modelId="{BB45083C-5F07-4C6F-B9D3-3A7E8487AE08}" type="parTrans" cxnId="{D4A52735-353B-4088-8823-4EC6DEFA740A}">
      <dgm:prSet/>
      <dgm:spPr/>
      <dgm:t>
        <a:bodyPr/>
        <a:lstStyle/>
        <a:p>
          <a:endParaRPr lang="es-ES" b="1"/>
        </a:p>
      </dgm:t>
    </dgm:pt>
    <dgm:pt modelId="{42C7670F-4018-4BA3-B7BF-9D4E5102C28F}" type="sibTrans" cxnId="{D4A52735-353B-4088-8823-4EC6DEFA740A}">
      <dgm:prSet/>
      <dgm:spPr/>
      <dgm:t>
        <a:bodyPr/>
        <a:lstStyle/>
        <a:p>
          <a:r>
            <a:rPr lang="es-CO" b="1" dirty="0" smtClean="0"/>
            <a:t>Daniel Moreno</a:t>
          </a:r>
          <a:endParaRPr lang="es-ES" b="1" dirty="0"/>
        </a:p>
      </dgm:t>
    </dgm:pt>
    <dgm:pt modelId="{34E75F2A-EEAC-4BE5-B1B9-1333607E9660}">
      <dgm:prSet/>
      <dgm:spPr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s-CO" b="1" dirty="0" smtClean="0"/>
            <a:t>Gerente Administrativo</a:t>
          </a:r>
          <a:endParaRPr lang="es-ES" b="1" dirty="0"/>
        </a:p>
      </dgm:t>
    </dgm:pt>
    <dgm:pt modelId="{F56383CA-B5F1-44CA-9EF6-0610A504902F}" type="parTrans" cxnId="{ED806DEB-4E7A-44B0-8916-F2E2F021C357}">
      <dgm:prSet/>
      <dgm:spPr/>
      <dgm:t>
        <a:bodyPr/>
        <a:lstStyle/>
        <a:p>
          <a:endParaRPr lang="es-ES" b="1"/>
        </a:p>
      </dgm:t>
    </dgm:pt>
    <dgm:pt modelId="{4B59D7E6-46A4-44D6-816D-25F0AAFE6922}" type="sibTrans" cxnId="{ED806DEB-4E7A-44B0-8916-F2E2F021C357}">
      <dgm:prSet/>
      <dgm:spPr/>
      <dgm:t>
        <a:bodyPr/>
        <a:lstStyle/>
        <a:p>
          <a:r>
            <a:rPr lang="es-CO" b="1" dirty="0" smtClean="0"/>
            <a:t>René Morales</a:t>
          </a:r>
          <a:endParaRPr lang="es-ES" b="1" dirty="0"/>
        </a:p>
      </dgm:t>
    </dgm:pt>
    <dgm:pt modelId="{6C3EEBDB-B53C-48C3-A358-941FF910FA86}">
      <dgm:prSet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s-CO" b="1" dirty="0" smtClean="0"/>
            <a:t>Jefe de Producción de Espuma</a:t>
          </a:r>
          <a:endParaRPr lang="es-ES" b="1" dirty="0"/>
        </a:p>
      </dgm:t>
    </dgm:pt>
    <dgm:pt modelId="{1D883B6D-523A-4BF9-970C-D22248A86B54}" type="parTrans" cxnId="{92348B98-F1C9-47B1-9FEF-52AD84E39B91}">
      <dgm:prSet/>
      <dgm:spPr/>
      <dgm:t>
        <a:bodyPr/>
        <a:lstStyle/>
        <a:p>
          <a:endParaRPr lang="es-ES" b="1"/>
        </a:p>
      </dgm:t>
    </dgm:pt>
    <dgm:pt modelId="{167C7C08-6F98-4060-97A4-3A3BE12EB111}" type="sibTrans" cxnId="{92348B98-F1C9-47B1-9FEF-52AD84E39B91}">
      <dgm:prSet/>
      <dgm:spPr/>
      <dgm:t>
        <a:bodyPr/>
        <a:lstStyle/>
        <a:p>
          <a:r>
            <a:rPr lang="es-CO" b="1" dirty="0" smtClean="0"/>
            <a:t>Javier Moreno</a:t>
          </a:r>
          <a:endParaRPr lang="es-ES" b="1" dirty="0"/>
        </a:p>
      </dgm:t>
    </dgm:pt>
    <dgm:pt modelId="{86C35BC5-F101-4834-96DB-7043AE1FEF6D}">
      <dgm:prSet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s-CO" b="1" dirty="0" smtClean="0"/>
            <a:t>Auditor Interno</a:t>
          </a:r>
          <a:endParaRPr lang="es-ES" b="1" dirty="0"/>
        </a:p>
      </dgm:t>
    </dgm:pt>
    <dgm:pt modelId="{9BDAE50B-5D7F-49EA-B6A7-8903DC1B7069}" type="parTrans" cxnId="{60B9E219-8A1F-41BD-98E4-2C3DA8107C56}">
      <dgm:prSet/>
      <dgm:spPr/>
      <dgm:t>
        <a:bodyPr/>
        <a:lstStyle/>
        <a:p>
          <a:endParaRPr lang="es-ES" b="1"/>
        </a:p>
      </dgm:t>
    </dgm:pt>
    <dgm:pt modelId="{F8131813-AF38-4F4A-9190-79FDA47E0180}" type="sibTrans" cxnId="{60B9E219-8A1F-41BD-98E4-2C3DA8107C56}">
      <dgm:prSet/>
      <dgm:spPr/>
      <dgm:t>
        <a:bodyPr/>
        <a:lstStyle/>
        <a:p>
          <a:endParaRPr lang="es-ES" b="1"/>
        </a:p>
      </dgm:t>
    </dgm:pt>
    <dgm:pt modelId="{6A8DA489-ABC0-495B-BA0B-4E344EF4629B}">
      <dgm:prSet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s-CO" b="1" dirty="0" smtClean="0"/>
            <a:t>Coordinador de Sistemas</a:t>
          </a:r>
          <a:endParaRPr lang="es-ES" b="1" dirty="0"/>
        </a:p>
      </dgm:t>
    </dgm:pt>
    <dgm:pt modelId="{5266149A-A1C7-48B1-8E2E-B6832AA3070E}" type="parTrans" cxnId="{6C0C17B8-7697-4644-9753-F7471BE4D020}">
      <dgm:prSet/>
      <dgm:spPr/>
      <dgm:t>
        <a:bodyPr/>
        <a:lstStyle/>
        <a:p>
          <a:endParaRPr lang="es-ES" b="1"/>
        </a:p>
      </dgm:t>
    </dgm:pt>
    <dgm:pt modelId="{512542B7-793E-4155-84B3-3052F27ED26B}" type="sibTrans" cxnId="{6C0C17B8-7697-4644-9753-F7471BE4D020}">
      <dgm:prSet/>
      <dgm:spPr/>
      <dgm:t>
        <a:bodyPr/>
        <a:lstStyle/>
        <a:p>
          <a:r>
            <a:rPr lang="es-CO" b="1" dirty="0" smtClean="0"/>
            <a:t>Carlos A Trujillo</a:t>
          </a:r>
          <a:endParaRPr lang="es-ES" b="1" dirty="0"/>
        </a:p>
      </dgm:t>
    </dgm:pt>
    <dgm:pt modelId="{5DAAD7E4-C497-4101-912D-21B9BB2D42C0}">
      <dgm:prSet/>
      <dgm:spPr/>
      <dgm:t>
        <a:bodyPr/>
        <a:lstStyle/>
        <a:p>
          <a:r>
            <a:rPr lang="es-ES" b="1" dirty="0" smtClean="0"/>
            <a:t>Auxiliar de Sistemas</a:t>
          </a:r>
        </a:p>
      </dgm:t>
    </dgm:pt>
    <dgm:pt modelId="{8A52DD0C-2AA3-497A-B6DB-E0E6C7E5F42E}" type="parTrans" cxnId="{7DF1A217-6926-43ED-961F-3EBCC0E55C09}">
      <dgm:prSet/>
      <dgm:spPr/>
      <dgm:t>
        <a:bodyPr/>
        <a:lstStyle/>
        <a:p>
          <a:endParaRPr lang="es-ES"/>
        </a:p>
      </dgm:t>
    </dgm:pt>
    <dgm:pt modelId="{D4FAE3A6-A8AC-439A-984C-0EDAD8358DDE}" type="sibTrans" cxnId="{7DF1A217-6926-43ED-961F-3EBCC0E55C09}">
      <dgm:prSet/>
      <dgm:spPr/>
      <dgm:t>
        <a:bodyPr/>
        <a:lstStyle/>
        <a:p>
          <a:r>
            <a:rPr lang="es-ES" b="1" dirty="0" smtClean="0"/>
            <a:t>Andrés Rodríguez</a:t>
          </a:r>
          <a:endParaRPr lang="es-ES" b="1" dirty="0"/>
        </a:p>
      </dgm:t>
    </dgm:pt>
    <dgm:pt modelId="{0C34C0A0-F3A9-42A8-A80E-3B43A06BBBE0}">
      <dgm:prSet/>
      <dgm:spPr/>
      <dgm:t>
        <a:bodyPr/>
        <a:lstStyle/>
        <a:p>
          <a:r>
            <a:rPr lang="es-ES" b="1" dirty="0" smtClean="0"/>
            <a:t>Auxiliar de Auditoria</a:t>
          </a:r>
          <a:endParaRPr lang="es-ES" b="1" dirty="0"/>
        </a:p>
      </dgm:t>
    </dgm:pt>
    <dgm:pt modelId="{42471160-E65E-44B3-8F4F-DED88F57A2C0}" type="parTrans" cxnId="{1E5C17FE-3E6C-41A5-8081-20BBAC48255B}">
      <dgm:prSet/>
      <dgm:spPr/>
      <dgm:t>
        <a:bodyPr/>
        <a:lstStyle/>
        <a:p>
          <a:endParaRPr lang="es-ES"/>
        </a:p>
      </dgm:t>
    </dgm:pt>
    <dgm:pt modelId="{D4521D64-3730-46DA-A82E-C931FEF74477}" type="sibTrans" cxnId="{1E5C17FE-3E6C-41A5-8081-20BBAC48255B}">
      <dgm:prSet/>
      <dgm:spPr/>
      <dgm:t>
        <a:bodyPr/>
        <a:lstStyle/>
        <a:p>
          <a:r>
            <a:rPr lang="es-ES" b="1" dirty="0" smtClean="0"/>
            <a:t>Luz Marina Bohórquez</a:t>
          </a:r>
          <a:endParaRPr lang="es-ES" b="1" dirty="0"/>
        </a:p>
      </dgm:t>
    </dgm:pt>
    <dgm:pt modelId="{F6698EAC-DF3A-42CD-8770-57379C0DBF16}">
      <dgm:prSet/>
      <dgm:spPr/>
      <dgm:t>
        <a:bodyPr/>
        <a:lstStyle/>
        <a:p>
          <a:r>
            <a:rPr lang="es-ES" b="1" dirty="0" smtClean="0"/>
            <a:t>Auxiliar de Control Interno</a:t>
          </a:r>
          <a:endParaRPr lang="es-ES" b="1" dirty="0"/>
        </a:p>
      </dgm:t>
    </dgm:pt>
    <dgm:pt modelId="{5538A096-0A87-4A22-9E41-A5A390C1477B}" type="parTrans" cxnId="{A1242161-0F23-4BC2-9BE3-CF956B8572A9}">
      <dgm:prSet/>
      <dgm:spPr/>
      <dgm:t>
        <a:bodyPr/>
        <a:lstStyle/>
        <a:p>
          <a:endParaRPr lang="es-ES"/>
        </a:p>
      </dgm:t>
    </dgm:pt>
    <dgm:pt modelId="{EA3725A3-65E4-403F-B277-CED3CBA09C7F}" type="sibTrans" cxnId="{A1242161-0F23-4BC2-9BE3-CF956B8572A9}">
      <dgm:prSet/>
      <dgm:spPr/>
      <dgm:t>
        <a:bodyPr/>
        <a:lstStyle/>
        <a:p>
          <a:r>
            <a:rPr lang="es-ES" b="1" dirty="0" smtClean="0"/>
            <a:t>Carlos A Restrepo</a:t>
          </a:r>
          <a:endParaRPr lang="es-ES" b="1" dirty="0"/>
        </a:p>
      </dgm:t>
    </dgm:pt>
    <dgm:pt modelId="{60EF789E-6770-49B7-BECA-DE4A44DD91C5}" type="pres">
      <dgm:prSet presAssocID="{0EED21C5-4D7B-494D-83A6-CCB7572C434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32B70C40-E20D-4CD5-B1EF-2F77D5DE1C43}" type="pres">
      <dgm:prSet presAssocID="{ABF75668-D3E2-4E0A-8D7F-38799D04BFB2}" presName="hierRoot1" presStyleCnt="0">
        <dgm:presLayoutVars>
          <dgm:hierBranch val="init"/>
        </dgm:presLayoutVars>
      </dgm:prSet>
      <dgm:spPr/>
    </dgm:pt>
    <dgm:pt modelId="{BB9E3868-B96A-411F-91EF-324EED2EBA23}" type="pres">
      <dgm:prSet presAssocID="{ABF75668-D3E2-4E0A-8D7F-38799D04BFB2}" presName="rootComposite1" presStyleCnt="0"/>
      <dgm:spPr/>
    </dgm:pt>
    <dgm:pt modelId="{6661DB03-EC60-478B-9C37-514A3C5E29A3}" type="pres">
      <dgm:prSet presAssocID="{ABF75668-D3E2-4E0A-8D7F-38799D04BFB2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887A81AD-ABB8-45B3-A52B-5075B6A438EC}" type="pres">
      <dgm:prSet presAssocID="{ABF75668-D3E2-4E0A-8D7F-38799D04BFB2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85228CFC-42BA-4B76-819C-48FAB4F41F2F}" type="pres">
      <dgm:prSet presAssocID="{ABF75668-D3E2-4E0A-8D7F-38799D04BFB2}" presName="rootConnector1" presStyleLbl="node1" presStyleIdx="0" presStyleCnt="12"/>
      <dgm:spPr/>
      <dgm:t>
        <a:bodyPr/>
        <a:lstStyle/>
        <a:p>
          <a:endParaRPr lang="es-ES"/>
        </a:p>
      </dgm:t>
    </dgm:pt>
    <dgm:pt modelId="{1C916CD8-4B14-452B-896D-F5A25963E772}" type="pres">
      <dgm:prSet presAssocID="{ABF75668-D3E2-4E0A-8D7F-38799D04BFB2}" presName="hierChild2" presStyleCnt="0"/>
      <dgm:spPr/>
    </dgm:pt>
    <dgm:pt modelId="{54A75A0A-2F53-424D-AE7F-93C6B3416BCE}" type="pres">
      <dgm:prSet presAssocID="{43CB311D-5A38-4C9B-84FB-CB2EA17FA11C}" presName="Name37" presStyleLbl="parChTrans1D2" presStyleIdx="0" presStyleCnt="10"/>
      <dgm:spPr/>
      <dgm:t>
        <a:bodyPr/>
        <a:lstStyle/>
        <a:p>
          <a:endParaRPr lang="es-ES"/>
        </a:p>
      </dgm:t>
    </dgm:pt>
    <dgm:pt modelId="{FC67677E-8EE9-4C32-8514-78E4640C5679}" type="pres">
      <dgm:prSet presAssocID="{86ABE57A-161F-49BD-AAE5-C321AC6499A3}" presName="hierRoot2" presStyleCnt="0">
        <dgm:presLayoutVars>
          <dgm:hierBranch val="init"/>
        </dgm:presLayoutVars>
      </dgm:prSet>
      <dgm:spPr/>
    </dgm:pt>
    <dgm:pt modelId="{A9524213-7DE7-4CE0-B9C6-9CC88836749B}" type="pres">
      <dgm:prSet presAssocID="{86ABE57A-161F-49BD-AAE5-C321AC6499A3}" presName="rootComposite" presStyleCnt="0"/>
      <dgm:spPr/>
    </dgm:pt>
    <dgm:pt modelId="{576DC0C6-068B-4C18-B499-52AA55271A6A}" type="pres">
      <dgm:prSet presAssocID="{86ABE57A-161F-49BD-AAE5-C321AC6499A3}" presName="rootText" presStyleLbl="node1" presStyleIdx="0" presStyleCnt="12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238B15E0-5379-43F2-BCD1-CCB9EED8F7FC}" type="pres">
      <dgm:prSet presAssocID="{86ABE57A-161F-49BD-AAE5-C321AC6499A3}" presName="titleText2" presStyleLbl="fgAcc1" presStyleIdx="0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DD1DE248-A731-42F5-A9E3-76DA3B67A851}" type="pres">
      <dgm:prSet presAssocID="{86ABE57A-161F-49BD-AAE5-C321AC6499A3}" presName="rootConnector" presStyleLbl="node2" presStyleIdx="0" presStyleCnt="0"/>
      <dgm:spPr/>
      <dgm:t>
        <a:bodyPr/>
        <a:lstStyle/>
        <a:p>
          <a:endParaRPr lang="es-ES"/>
        </a:p>
      </dgm:t>
    </dgm:pt>
    <dgm:pt modelId="{974E076E-C767-46CB-96AB-14EF574F2BF8}" type="pres">
      <dgm:prSet presAssocID="{86ABE57A-161F-49BD-AAE5-C321AC6499A3}" presName="hierChild4" presStyleCnt="0"/>
      <dgm:spPr/>
    </dgm:pt>
    <dgm:pt modelId="{70FCB619-21C8-46B6-8D36-15830C282301}" type="pres">
      <dgm:prSet presAssocID="{86ABE57A-161F-49BD-AAE5-C321AC6499A3}" presName="hierChild5" presStyleCnt="0"/>
      <dgm:spPr/>
    </dgm:pt>
    <dgm:pt modelId="{89D7DDE3-81F9-4153-BC49-63FF2B8DAB8B}" type="pres">
      <dgm:prSet presAssocID="{F6741F23-0A29-421E-BA74-149C7E99A115}" presName="Name37" presStyleLbl="parChTrans1D2" presStyleIdx="1" presStyleCnt="10"/>
      <dgm:spPr/>
      <dgm:t>
        <a:bodyPr/>
        <a:lstStyle/>
        <a:p>
          <a:endParaRPr lang="es-ES"/>
        </a:p>
      </dgm:t>
    </dgm:pt>
    <dgm:pt modelId="{27040B0E-E460-433F-8010-CD48216101FB}" type="pres">
      <dgm:prSet presAssocID="{C012033B-9DC7-43BD-9C61-7774D34B898B}" presName="hierRoot2" presStyleCnt="0">
        <dgm:presLayoutVars>
          <dgm:hierBranch val="init"/>
        </dgm:presLayoutVars>
      </dgm:prSet>
      <dgm:spPr/>
    </dgm:pt>
    <dgm:pt modelId="{D2D61271-B4BF-42D0-84DD-3C0F43D0B70F}" type="pres">
      <dgm:prSet presAssocID="{C012033B-9DC7-43BD-9C61-7774D34B898B}" presName="rootComposite" presStyleCnt="0"/>
      <dgm:spPr/>
    </dgm:pt>
    <dgm:pt modelId="{5CA54CAD-B345-44FD-B30A-A00EB007B211}" type="pres">
      <dgm:prSet presAssocID="{C012033B-9DC7-43BD-9C61-7774D34B898B}" presName="rootText" presStyleLbl="node1" presStyleIdx="1" presStyleCnt="12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EAA65432-299C-4253-868F-D643D60C62ED}" type="pres">
      <dgm:prSet presAssocID="{C012033B-9DC7-43BD-9C61-7774D34B898B}" presName="titleText2" presStyleLbl="fgAcc1" presStyleIdx="1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7FB6975A-2583-4B01-A003-54D53299B3F9}" type="pres">
      <dgm:prSet presAssocID="{C012033B-9DC7-43BD-9C61-7774D34B898B}" presName="rootConnector" presStyleLbl="node2" presStyleIdx="0" presStyleCnt="0"/>
      <dgm:spPr/>
      <dgm:t>
        <a:bodyPr/>
        <a:lstStyle/>
        <a:p>
          <a:endParaRPr lang="es-ES"/>
        </a:p>
      </dgm:t>
    </dgm:pt>
    <dgm:pt modelId="{721A0380-B0CD-4CE6-B853-C4C1AF7FA082}" type="pres">
      <dgm:prSet presAssocID="{C012033B-9DC7-43BD-9C61-7774D34B898B}" presName="hierChild4" presStyleCnt="0"/>
      <dgm:spPr/>
    </dgm:pt>
    <dgm:pt modelId="{77AC5971-ACF3-4203-A28B-8BFFD3AA3876}" type="pres">
      <dgm:prSet presAssocID="{C012033B-9DC7-43BD-9C61-7774D34B898B}" presName="hierChild5" presStyleCnt="0"/>
      <dgm:spPr/>
    </dgm:pt>
    <dgm:pt modelId="{BFCB24F6-D381-4D66-8149-AD4E215881AB}" type="pres">
      <dgm:prSet presAssocID="{1FA84F01-8765-40AB-9C77-D25BA832ACEF}" presName="Name37" presStyleLbl="parChTrans1D2" presStyleIdx="2" presStyleCnt="10"/>
      <dgm:spPr/>
      <dgm:t>
        <a:bodyPr/>
        <a:lstStyle/>
        <a:p>
          <a:endParaRPr lang="es-ES"/>
        </a:p>
      </dgm:t>
    </dgm:pt>
    <dgm:pt modelId="{1F0547FE-44FC-41FE-A66D-4EF12DF504D4}" type="pres">
      <dgm:prSet presAssocID="{97534AEF-5DDC-4C0A-80D7-58D3802A0F79}" presName="hierRoot2" presStyleCnt="0">
        <dgm:presLayoutVars>
          <dgm:hierBranch val="init"/>
        </dgm:presLayoutVars>
      </dgm:prSet>
      <dgm:spPr/>
    </dgm:pt>
    <dgm:pt modelId="{EFF20F6D-6025-4B03-8A21-68A65485A1E7}" type="pres">
      <dgm:prSet presAssocID="{97534AEF-5DDC-4C0A-80D7-58D3802A0F79}" presName="rootComposite" presStyleCnt="0"/>
      <dgm:spPr/>
    </dgm:pt>
    <dgm:pt modelId="{2FEB86FA-C761-4BCE-AAEF-23CAF0E2C639}" type="pres">
      <dgm:prSet presAssocID="{97534AEF-5DDC-4C0A-80D7-58D3802A0F79}" presName="rootText" presStyleLbl="node1" presStyleIdx="2" presStyleCnt="12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8F3DE9AF-305D-4EE5-A9C1-9F19FD4B0B39}" type="pres">
      <dgm:prSet presAssocID="{97534AEF-5DDC-4C0A-80D7-58D3802A0F79}" presName="titleText2" presStyleLbl="fgAcc1" presStyleIdx="2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205C37CC-6027-4CAC-8695-0940AFA07D02}" type="pres">
      <dgm:prSet presAssocID="{97534AEF-5DDC-4C0A-80D7-58D3802A0F79}" presName="rootConnector" presStyleLbl="node2" presStyleIdx="0" presStyleCnt="0"/>
      <dgm:spPr/>
      <dgm:t>
        <a:bodyPr/>
        <a:lstStyle/>
        <a:p>
          <a:endParaRPr lang="es-ES"/>
        </a:p>
      </dgm:t>
    </dgm:pt>
    <dgm:pt modelId="{E8E8A6CA-E453-4FC3-A64B-993271F3DA61}" type="pres">
      <dgm:prSet presAssocID="{97534AEF-5DDC-4C0A-80D7-58D3802A0F79}" presName="hierChild4" presStyleCnt="0"/>
      <dgm:spPr/>
    </dgm:pt>
    <dgm:pt modelId="{49A05480-715B-4310-8198-3E91F1AD7B85}" type="pres">
      <dgm:prSet presAssocID="{97534AEF-5DDC-4C0A-80D7-58D3802A0F79}" presName="hierChild5" presStyleCnt="0"/>
      <dgm:spPr/>
    </dgm:pt>
    <dgm:pt modelId="{29D03F97-AC12-4646-ABF5-43A390C98054}" type="pres">
      <dgm:prSet presAssocID="{BB45083C-5F07-4C6F-B9D3-3A7E8487AE08}" presName="Name37" presStyleLbl="parChTrans1D2" presStyleIdx="3" presStyleCnt="10"/>
      <dgm:spPr/>
      <dgm:t>
        <a:bodyPr/>
        <a:lstStyle/>
        <a:p>
          <a:endParaRPr lang="es-ES"/>
        </a:p>
      </dgm:t>
    </dgm:pt>
    <dgm:pt modelId="{94BF7B32-A85C-4437-BF3B-AC7D2C1824A5}" type="pres">
      <dgm:prSet presAssocID="{0D4F91A4-3EAB-4AE2-8C93-15ABE94DB744}" presName="hierRoot2" presStyleCnt="0">
        <dgm:presLayoutVars>
          <dgm:hierBranch val="init"/>
        </dgm:presLayoutVars>
      </dgm:prSet>
      <dgm:spPr/>
    </dgm:pt>
    <dgm:pt modelId="{9182B43B-0ED9-4BE9-9005-632462D5ECD0}" type="pres">
      <dgm:prSet presAssocID="{0D4F91A4-3EAB-4AE2-8C93-15ABE94DB744}" presName="rootComposite" presStyleCnt="0"/>
      <dgm:spPr/>
    </dgm:pt>
    <dgm:pt modelId="{3FF837DA-AC48-4176-95BD-F677C885C443}" type="pres">
      <dgm:prSet presAssocID="{0D4F91A4-3EAB-4AE2-8C93-15ABE94DB744}" presName="rootText" presStyleLbl="node1" presStyleIdx="3" presStyleCnt="12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00FB253E-1C06-48D5-82E4-792259C2A579}" type="pres">
      <dgm:prSet presAssocID="{0D4F91A4-3EAB-4AE2-8C93-15ABE94DB744}" presName="titleText2" presStyleLbl="fgAcc1" presStyleIdx="3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D36A33F5-F1C7-493F-8D8F-C609FEE78A3B}" type="pres">
      <dgm:prSet presAssocID="{0D4F91A4-3EAB-4AE2-8C93-15ABE94DB744}" presName="rootConnector" presStyleLbl="node2" presStyleIdx="0" presStyleCnt="0"/>
      <dgm:spPr/>
      <dgm:t>
        <a:bodyPr/>
        <a:lstStyle/>
        <a:p>
          <a:endParaRPr lang="es-ES"/>
        </a:p>
      </dgm:t>
    </dgm:pt>
    <dgm:pt modelId="{557954A4-5593-4F76-8CFC-21836A2E8DD8}" type="pres">
      <dgm:prSet presAssocID="{0D4F91A4-3EAB-4AE2-8C93-15ABE94DB744}" presName="hierChild4" presStyleCnt="0"/>
      <dgm:spPr/>
    </dgm:pt>
    <dgm:pt modelId="{18D5E583-64F2-441D-8954-8CA348CD844B}" type="pres">
      <dgm:prSet presAssocID="{0D4F91A4-3EAB-4AE2-8C93-15ABE94DB744}" presName="hierChild5" presStyleCnt="0"/>
      <dgm:spPr/>
    </dgm:pt>
    <dgm:pt modelId="{6045EA87-7714-40A8-A3D2-990F3851BFE4}" type="pres">
      <dgm:prSet presAssocID="{F56383CA-B5F1-44CA-9EF6-0610A504902F}" presName="Name37" presStyleLbl="parChTrans1D2" presStyleIdx="4" presStyleCnt="10"/>
      <dgm:spPr/>
      <dgm:t>
        <a:bodyPr/>
        <a:lstStyle/>
        <a:p>
          <a:endParaRPr lang="es-ES"/>
        </a:p>
      </dgm:t>
    </dgm:pt>
    <dgm:pt modelId="{5628783E-6073-4316-84BF-8FD718135137}" type="pres">
      <dgm:prSet presAssocID="{34E75F2A-EEAC-4BE5-B1B9-1333607E9660}" presName="hierRoot2" presStyleCnt="0">
        <dgm:presLayoutVars>
          <dgm:hierBranch val="init"/>
        </dgm:presLayoutVars>
      </dgm:prSet>
      <dgm:spPr/>
    </dgm:pt>
    <dgm:pt modelId="{6E2189F3-FAD3-4315-8950-A3BCD86E5088}" type="pres">
      <dgm:prSet presAssocID="{34E75F2A-EEAC-4BE5-B1B9-1333607E9660}" presName="rootComposite" presStyleCnt="0"/>
      <dgm:spPr/>
    </dgm:pt>
    <dgm:pt modelId="{0F17B482-476F-4B16-BDAD-B5EA8F66B490}" type="pres">
      <dgm:prSet presAssocID="{34E75F2A-EEAC-4BE5-B1B9-1333607E9660}" presName="rootText" presStyleLbl="node1" presStyleIdx="4" presStyleCnt="12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A56428BE-A6CF-4839-A420-CEAC3EC9A3D9}" type="pres">
      <dgm:prSet presAssocID="{34E75F2A-EEAC-4BE5-B1B9-1333607E9660}" presName="titleText2" presStyleLbl="fgAcc1" presStyleIdx="4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73900AFA-9129-497B-A5AF-60967025FA21}" type="pres">
      <dgm:prSet presAssocID="{34E75F2A-EEAC-4BE5-B1B9-1333607E9660}" presName="rootConnector" presStyleLbl="node2" presStyleIdx="0" presStyleCnt="0"/>
      <dgm:spPr/>
      <dgm:t>
        <a:bodyPr/>
        <a:lstStyle/>
        <a:p>
          <a:endParaRPr lang="es-ES"/>
        </a:p>
      </dgm:t>
    </dgm:pt>
    <dgm:pt modelId="{D5275F97-FD0B-4F25-B885-59E89B101060}" type="pres">
      <dgm:prSet presAssocID="{34E75F2A-EEAC-4BE5-B1B9-1333607E9660}" presName="hierChild4" presStyleCnt="0"/>
      <dgm:spPr/>
    </dgm:pt>
    <dgm:pt modelId="{C5088E5E-85A7-4E13-B7A1-58D62621545E}" type="pres">
      <dgm:prSet presAssocID="{34E75F2A-EEAC-4BE5-B1B9-1333607E9660}" presName="hierChild5" presStyleCnt="0"/>
      <dgm:spPr/>
    </dgm:pt>
    <dgm:pt modelId="{1C8EB6F9-CC93-4A10-88DF-40343839F6EE}" type="pres">
      <dgm:prSet presAssocID="{9BDAE50B-5D7F-49EA-B6A7-8903DC1B7069}" presName="Name37" presStyleLbl="parChTrans1D2" presStyleIdx="5" presStyleCnt="10"/>
      <dgm:spPr/>
      <dgm:t>
        <a:bodyPr/>
        <a:lstStyle/>
        <a:p>
          <a:endParaRPr lang="es-ES"/>
        </a:p>
      </dgm:t>
    </dgm:pt>
    <dgm:pt modelId="{0B08D117-D0EF-4912-AEE4-CEB183B743CF}" type="pres">
      <dgm:prSet presAssocID="{86C35BC5-F101-4834-96DB-7043AE1FEF6D}" presName="hierRoot2" presStyleCnt="0">
        <dgm:presLayoutVars>
          <dgm:hierBranch val="init"/>
        </dgm:presLayoutVars>
      </dgm:prSet>
      <dgm:spPr/>
    </dgm:pt>
    <dgm:pt modelId="{4FD111B5-3F7F-498E-B709-6FDC5ED4FF54}" type="pres">
      <dgm:prSet presAssocID="{86C35BC5-F101-4834-96DB-7043AE1FEF6D}" presName="rootComposite" presStyleCnt="0"/>
      <dgm:spPr/>
    </dgm:pt>
    <dgm:pt modelId="{57BE2624-3666-4C71-B044-6745FF47FAFD}" type="pres">
      <dgm:prSet presAssocID="{86C35BC5-F101-4834-96DB-7043AE1FEF6D}" presName="rootText" presStyleLbl="node1" presStyleIdx="5" presStyleCnt="12" custLinFactY="39477" custLinFactNeighborX="2191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3F218E31-91C0-4191-BA10-D0BD0998DEA7}" type="pres">
      <dgm:prSet presAssocID="{86C35BC5-F101-4834-96DB-7043AE1FEF6D}" presName="titleText2" presStyleLbl="fgAcc1" presStyleIdx="5" presStyleCnt="12" custLinFactY="200000" custLinFactNeighborX="13387" custLinFactNeighborY="20569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600F1794-72F9-4058-A86E-BD6B5CD25EC0}" type="pres">
      <dgm:prSet presAssocID="{86C35BC5-F101-4834-96DB-7043AE1FEF6D}" presName="rootConnector" presStyleLbl="node2" presStyleIdx="0" presStyleCnt="0"/>
      <dgm:spPr/>
      <dgm:t>
        <a:bodyPr/>
        <a:lstStyle/>
        <a:p>
          <a:endParaRPr lang="es-ES"/>
        </a:p>
      </dgm:t>
    </dgm:pt>
    <dgm:pt modelId="{11681844-0B4E-42DD-AA8A-9A2C27A6450E}" type="pres">
      <dgm:prSet presAssocID="{86C35BC5-F101-4834-96DB-7043AE1FEF6D}" presName="hierChild4" presStyleCnt="0"/>
      <dgm:spPr/>
    </dgm:pt>
    <dgm:pt modelId="{89D2CDA4-7F1C-4DB0-9705-F24067EEB065}" type="pres">
      <dgm:prSet presAssocID="{42471160-E65E-44B3-8F4F-DED88F57A2C0}" presName="Name37" presStyleLbl="parChTrans1D3" presStyleIdx="0" presStyleCnt="4"/>
      <dgm:spPr/>
      <dgm:t>
        <a:bodyPr/>
        <a:lstStyle/>
        <a:p>
          <a:endParaRPr lang="es-ES"/>
        </a:p>
      </dgm:t>
    </dgm:pt>
    <dgm:pt modelId="{A4143578-BFAA-49AE-93AA-BF21B3B34773}" type="pres">
      <dgm:prSet presAssocID="{0C34C0A0-F3A9-42A8-A80E-3B43A06BBBE0}" presName="hierRoot2" presStyleCnt="0">
        <dgm:presLayoutVars>
          <dgm:hierBranch val="init"/>
        </dgm:presLayoutVars>
      </dgm:prSet>
      <dgm:spPr/>
    </dgm:pt>
    <dgm:pt modelId="{6695ED6C-A8F5-4F0C-84BD-1B3F941DA73A}" type="pres">
      <dgm:prSet presAssocID="{0C34C0A0-F3A9-42A8-A80E-3B43A06BBBE0}" presName="rootComposite" presStyleCnt="0"/>
      <dgm:spPr/>
    </dgm:pt>
    <dgm:pt modelId="{5DE45A2B-BFB8-49CA-9EC4-FE1DB26EF76B}" type="pres">
      <dgm:prSet presAssocID="{0C34C0A0-F3A9-42A8-A80E-3B43A06BBBE0}" presName="rootText" presStyleLbl="node1" presStyleIdx="6" presStyleCnt="12" custLinFactY="39657" custLinFactNeighborX="-80217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FF3F0A8D-8A1F-452A-97B7-92D0FBB57CF4}" type="pres">
      <dgm:prSet presAssocID="{0C34C0A0-F3A9-42A8-A80E-3B43A06BBBE0}" presName="titleText2" presStyleLbl="fgAcc1" presStyleIdx="6" presStyleCnt="12" custLinFactY="200000" custLinFactNeighborX="-89130" custLinFactNeighborY="218970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202193C-7C53-4554-B8A1-2FF7DFEE6AA3}" type="pres">
      <dgm:prSet presAssocID="{0C34C0A0-F3A9-42A8-A80E-3B43A06BBBE0}" presName="rootConnector" presStyleLbl="node3" presStyleIdx="0" presStyleCnt="0"/>
      <dgm:spPr/>
      <dgm:t>
        <a:bodyPr/>
        <a:lstStyle/>
        <a:p>
          <a:endParaRPr lang="es-ES"/>
        </a:p>
      </dgm:t>
    </dgm:pt>
    <dgm:pt modelId="{2DD13DD9-CB95-4F4B-AB81-FACDD1BD5088}" type="pres">
      <dgm:prSet presAssocID="{0C34C0A0-F3A9-42A8-A80E-3B43A06BBBE0}" presName="hierChild4" presStyleCnt="0"/>
      <dgm:spPr/>
    </dgm:pt>
    <dgm:pt modelId="{3AAFE825-6613-40B4-B421-41E1EB44F590}" type="pres">
      <dgm:prSet presAssocID="{0C34C0A0-F3A9-42A8-A80E-3B43A06BBBE0}" presName="hierChild5" presStyleCnt="0"/>
      <dgm:spPr/>
    </dgm:pt>
    <dgm:pt modelId="{19C30F98-C8DA-4166-89F0-D1E398854440}" type="pres">
      <dgm:prSet presAssocID="{5538A096-0A87-4A22-9E41-A5A390C1477B}" presName="Name37" presStyleLbl="parChTrans1D3" presStyleIdx="1" presStyleCnt="4"/>
      <dgm:spPr/>
      <dgm:t>
        <a:bodyPr/>
        <a:lstStyle/>
        <a:p>
          <a:endParaRPr lang="es-ES"/>
        </a:p>
      </dgm:t>
    </dgm:pt>
    <dgm:pt modelId="{8D120171-0FC8-452D-8638-690307C7337C}" type="pres">
      <dgm:prSet presAssocID="{F6698EAC-DF3A-42CD-8770-57379C0DBF16}" presName="hierRoot2" presStyleCnt="0">
        <dgm:presLayoutVars>
          <dgm:hierBranch val="init"/>
        </dgm:presLayoutVars>
      </dgm:prSet>
      <dgm:spPr/>
    </dgm:pt>
    <dgm:pt modelId="{0313279B-D7BF-491E-B154-C2AB021A42D1}" type="pres">
      <dgm:prSet presAssocID="{F6698EAC-DF3A-42CD-8770-57379C0DBF16}" presName="rootComposite" presStyleCnt="0"/>
      <dgm:spPr/>
    </dgm:pt>
    <dgm:pt modelId="{49C19F6F-A8FE-4A97-867B-71DE9C01789D}" type="pres">
      <dgm:prSet presAssocID="{F6698EAC-DF3A-42CD-8770-57379C0DBF16}" presName="rootText" presStyleLbl="node1" presStyleIdx="7" presStyleCnt="12" custLinFactY="39432" custLinFactNeighborX="-1839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E29A4493-0B0E-465A-939D-9C4ED1CE91CB}" type="pres">
      <dgm:prSet presAssocID="{F6698EAC-DF3A-42CD-8770-57379C0DBF16}" presName="titleText2" presStyleLbl="fgAcc1" presStyleIdx="7" presStyleCnt="12" custLinFactY="200000" custLinFactNeighborX="-2043" custLinFactNeighborY="218296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E49E86A-235E-49D6-8CA9-B5FE5524B66D}" type="pres">
      <dgm:prSet presAssocID="{F6698EAC-DF3A-42CD-8770-57379C0DBF16}" presName="rootConnector" presStyleLbl="node3" presStyleIdx="0" presStyleCnt="0"/>
      <dgm:spPr/>
      <dgm:t>
        <a:bodyPr/>
        <a:lstStyle/>
        <a:p>
          <a:endParaRPr lang="es-ES"/>
        </a:p>
      </dgm:t>
    </dgm:pt>
    <dgm:pt modelId="{A030A0E4-4605-4962-9487-B105873A7D7C}" type="pres">
      <dgm:prSet presAssocID="{F6698EAC-DF3A-42CD-8770-57379C0DBF16}" presName="hierChild4" presStyleCnt="0"/>
      <dgm:spPr/>
    </dgm:pt>
    <dgm:pt modelId="{9B90EE5B-642C-4004-9C64-CEC13EC6B158}" type="pres">
      <dgm:prSet presAssocID="{F6698EAC-DF3A-42CD-8770-57379C0DBF16}" presName="hierChild5" presStyleCnt="0"/>
      <dgm:spPr/>
    </dgm:pt>
    <dgm:pt modelId="{BA9D3982-EB5D-4B2D-9C4D-4544096DEEC6}" type="pres">
      <dgm:prSet presAssocID="{86C35BC5-F101-4834-96DB-7043AE1FEF6D}" presName="hierChild5" presStyleCnt="0"/>
      <dgm:spPr/>
    </dgm:pt>
    <dgm:pt modelId="{6EB4C24C-DD0F-490E-BC4E-96497AC0CA13}" type="pres">
      <dgm:prSet presAssocID="{5266149A-A1C7-48B1-8E2E-B6832AA3070E}" presName="Name37" presStyleLbl="parChTrans1D2" presStyleIdx="6" presStyleCnt="10"/>
      <dgm:spPr/>
      <dgm:t>
        <a:bodyPr/>
        <a:lstStyle/>
        <a:p>
          <a:endParaRPr lang="es-ES"/>
        </a:p>
      </dgm:t>
    </dgm:pt>
    <dgm:pt modelId="{CBD9D5D9-A856-4F26-B9C1-0E8751E10347}" type="pres">
      <dgm:prSet presAssocID="{6A8DA489-ABC0-495B-BA0B-4E344EF4629B}" presName="hierRoot2" presStyleCnt="0">
        <dgm:presLayoutVars>
          <dgm:hierBranch val="init"/>
        </dgm:presLayoutVars>
      </dgm:prSet>
      <dgm:spPr/>
    </dgm:pt>
    <dgm:pt modelId="{4A11F353-3904-4E61-8C49-FE3052D6A691}" type="pres">
      <dgm:prSet presAssocID="{6A8DA489-ABC0-495B-BA0B-4E344EF4629B}" presName="rootComposite" presStyleCnt="0"/>
      <dgm:spPr/>
    </dgm:pt>
    <dgm:pt modelId="{F3117984-6F11-4603-AE42-124AADF23E2B}" type="pres">
      <dgm:prSet presAssocID="{6A8DA489-ABC0-495B-BA0B-4E344EF4629B}" presName="rootText" presStyleLbl="node1" presStyleIdx="8" presStyleCnt="12" custLinFactY="38931" custLinFactNeighborX="5896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32D7D18A-DCAB-4A5B-9E79-BBFE4235051E}" type="pres">
      <dgm:prSet presAssocID="{6A8DA489-ABC0-495B-BA0B-4E344EF4629B}" presName="titleText2" presStyleLbl="fgAcc1" presStyleIdx="8" presStyleCnt="12" custLinFactY="200000" custLinFactNeighborX="11792" custLinFactNeighborY="20312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4364DAA9-AC34-4D29-8726-073281DBAB15}" type="pres">
      <dgm:prSet presAssocID="{6A8DA489-ABC0-495B-BA0B-4E344EF4629B}" presName="rootConnector" presStyleLbl="node2" presStyleIdx="0" presStyleCnt="0"/>
      <dgm:spPr/>
      <dgm:t>
        <a:bodyPr/>
        <a:lstStyle/>
        <a:p>
          <a:endParaRPr lang="es-ES"/>
        </a:p>
      </dgm:t>
    </dgm:pt>
    <dgm:pt modelId="{9213CEAF-92B0-49F6-8A1D-0FD813E69572}" type="pres">
      <dgm:prSet presAssocID="{6A8DA489-ABC0-495B-BA0B-4E344EF4629B}" presName="hierChild4" presStyleCnt="0"/>
      <dgm:spPr/>
    </dgm:pt>
    <dgm:pt modelId="{91B3B7D9-D7E2-43DA-8CA9-D8EE5C6F5D44}" type="pres">
      <dgm:prSet presAssocID="{8A52DD0C-2AA3-497A-B6DB-E0E6C7E5F42E}" presName="Name37" presStyleLbl="parChTrans1D3" presStyleIdx="2" presStyleCnt="4"/>
      <dgm:spPr/>
      <dgm:t>
        <a:bodyPr/>
        <a:lstStyle/>
        <a:p>
          <a:endParaRPr lang="es-ES"/>
        </a:p>
      </dgm:t>
    </dgm:pt>
    <dgm:pt modelId="{9824A6F4-DD36-44C9-A805-6DBDC5DD6340}" type="pres">
      <dgm:prSet presAssocID="{5DAAD7E4-C497-4101-912D-21B9BB2D42C0}" presName="hierRoot2" presStyleCnt="0">
        <dgm:presLayoutVars>
          <dgm:hierBranch val="init"/>
        </dgm:presLayoutVars>
      </dgm:prSet>
      <dgm:spPr/>
    </dgm:pt>
    <dgm:pt modelId="{B9B86286-DC71-4108-B92E-5A25C177863A}" type="pres">
      <dgm:prSet presAssocID="{5DAAD7E4-C497-4101-912D-21B9BB2D42C0}" presName="rootComposite" presStyleCnt="0"/>
      <dgm:spPr/>
    </dgm:pt>
    <dgm:pt modelId="{69388097-14B9-4842-AADB-8927BCA61E6A}" type="pres">
      <dgm:prSet presAssocID="{5DAAD7E4-C497-4101-912D-21B9BB2D42C0}" presName="rootText" presStyleLbl="node1" presStyleIdx="9" presStyleCnt="12" custLinFactY="38095" custLinFactNeighborX="5649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9969C8B7-2903-475B-8B84-0DA425FB498C}" type="pres">
      <dgm:prSet presAssocID="{5DAAD7E4-C497-4101-912D-21B9BB2D42C0}" presName="titleText2" presStyleLbl="fgAcc1" presStyleIdx="9" presStyleCnt="12" custLinFactY="200000" custLinFactNeighborX="6276" custLinFactNeighborY="214286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430291E3-514F-4B8B-B158-72A3126519CF}" type="pres">
      <dgm:prSet presAssocID="{5DAAD7E4-C497-4101-912D-21B9BB2D42C0}" presName="rootConnector" presStyleLbl="node3" presStyleIdx="0" presStyleCnt="0"/>
      <dgm:spPr/>
      <dgm:t>
        <a:bodyPr/>
        <a:lstStyle/>
        <a:p>
          <a:endParaRPr lang="es-ES"/>
        </a:p>
      </dgm:t>
    </dgm:pt>
    <dgm:pt modelId="{137C8D73-4DA3-4851-AF8D-12FB2392EC4A}" type="pres">
      <dgm:prSet presAssocID="{5DAAD7E4-C497-4101-912D-21B9BB2D42C0}" presName="hierChild4" presStyleCnt="0"/>
      <dgm:spPr/>
    </dgm:pt>
    <dgm:pt modelId="{A92EFD29-CCE8-4C68-822E-1787EB3C46FA}" type="pres">
      <dgm:prSet presAssocID="{5DAAD7E4-C497-4101-912D-21B9BB2D42C0}" presName="hierChild5" presStyleCnt="0"/>
      <dgm:spPr/>
    </dgm:pt>
    <dgm:pt modelId="{116254EB-36E3-48C9-82EB-FD3DE5B3D9CB}" type="pres">
      <dgm:prSet presAssocID="{6A8DA489-ABC0-495B-BA0B-4E344EF4629B}" presName="hierChild5" presStyleCnt="0"/>
      <dgm:spPr/>
    </dgm:pt>
    <dgm:pt modelId="{97AD0C51-BAA1-4DCE-8E69-A1243E39A8AF}" type="pres">
      <dgm:prSet presAssocID="{1D883B6D-523A-4BF9-970C-D22248A86B54}" presName="Name37" presStyleLbl="parChTrans1D2" presStyleIdx="7" presStyleCnt="10"/>
      <dgm:spPr/>
      <dgm:t>
        <a:bodyPr/>
        <a:lstStyle/>
        <a:p>
          <a:endParaRPr lang="es-ES"/>
        </a:p>
      </dgm:t>
    </dgm:pt>
    <dgm:pt modelId="{4E7D8287-D594-4BBE-9D59-72DF5CD23E92}" type="pres">
      <dgm:prSet presAssocID="{6C3EEBDB-B53C-48C3-A358-941FF910FA86}" presName="hierRoot2" presStyleCnt="0">
        <dgm:presLayoutVars>
          <dgm:hierBranch val="init"/>
        </dgm:presLayoutVars>
      </dgm:prSet>
      <dgm:spPr/>
    </dgm:pt>
    <dgm:pt modelId="{53535C65-374B-4730-AFFC-3F509C99F4B9}" type="pres">
      <dgm:prSet presAssocID="{6C3EEBDB-B53C-48C3-A358-941FF910FA86}" presName="rootComposite" presStyleCnt="0"/>
      <dgm:spPr/>
    </dgm:pt>
    <dgm:pt modelId="{C73D96B0-6B30-441F-A9C2-2DCB13E93218}" type="pres">
      <dgm:prSet presAssocID="{6C3EEBDB-B53C-48C3-A358-941FF910FA86}" presName="rootText" presStyleLbl="node1" presStyleIdx="10" presStyleCnt="12" custLinFactY="40663" custLinFactNeighborX="1095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43763681-E54C-4E18-B23F-CF4E6E522833}" type="pres">
      <dgm:prSet presAssocID="{6C3EEBDB-B53C-48C3-A358-941FF910FA86}" presName="titleText2" presStyleLbl="fgAcc1" presStyleIdx="10" presStyleCnt="12" custLinFactY="200000" custLinFactNeighborX="-2434" custLinFactNeighborY="212526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0B08B051-A4F5-437A-A70C-C19917492904}" type="pres">
      <dgm:prSet presAssocID="{6C3EEBDB-B53C-48C3-A358-941FF910FA86}" presName="rootConnector" presStyleLbl="node2" presStyleIdx="0" presStyleCnt="0"/>
      <dgm:spPr/>
      <dgm:t>
        <a:bodyPr/>
        <a:lstStyle/>
        <a:p>
          <a:endParaRPr lang="es-ES"/>
        </a:p>
      </dgm:t>
    </dgm:pt>
    <dgm:pt modelId="{EE1A7B95-DCED-45B5-85DD-3400C73BBEA6}" type="pres">
      <dgm:prSet presAssocID="{6C3EEBDB-B53C-48C3-A358-941FF910FA86}" presName="hierChild4" presStyleCnt="0"/>
      <dgm:spPr/>
    </dgm:pt>
    <dgm:pt modelId="{CD7397DB-34FF-4C83-BFB5-ACA353CEEF94}" type="pres">
      <dgm:prSet presAssocID="{6C3EEBDB-B53C-48C3-A358-941FF910FA86}" presName="hierChild5" presStyleCnt="0"/>
      <dgm:spPr/>
    </dgm:pt>
    <dgm:pt modelId="{78526B3B-D0A9-424D-9014-746F748F4D66}" type="pres">
      <dgm:prSet presAssocID="{ABF75668-D3E2-4E0A-8D7F-38799D04BFB2}" presName="hierChild3" presStyleCnt="0"/>
      <dgm:spPr/>
    </dgm:pt>
    <dgm:pt modelId="{58B37D44-C394-462A-B979-80CB4F482D66}" type="pres">
      <dgm:prSet presAssocID="{316879A0-23E7-4AE0-992E-AE0486A592C0}" presName="Name96" presStyleLbl="parChTrans1D2" presStyleIdx="8" presStyleCnt="10"/>
      <dgm:spPr/>
      <dgm:t>
        <a:bodyPr/>
        <a:lstStyle/>
        <a:p>
          <a:endParaRPr lang="es-ES"/>
        </a:p>
      </dgm:t>
    </dgm:pt>
    <dgm:pt modelId="{C4C7B35B-7B6C-4B29-BB85-5CFAB4F084C0}" type="pres">
      <dgm:prSet presAssocID="{A6CC2842-9D6D-4D13-B28D-562CF41FF614}" presName="hierRoot3" presStyleCnt="0">
        <dgm:presLayoutVars>
          <dgm:hierBranch val="init"/>
        </dgm:presLayoutVars>
      </dgm:prSet>
      <dgm:spPr/>
    </dgm:pt>
    <dgm:pt modelId="{FF94C351-2D2C-4D27-B465-91F9894DD1DE}" type="pres">
      <dgm:prSet presAssocID="{A6CC2842-9D6D-4D13-B28D-562CF41FF614}" presName="rootComposite3" presStyleCnt="0"/>
      <dgm:spPr/>
    </dgm:pt>
    <dgm:pt modelId="{023E4B8D-A2A6-4CFE-A348-598A18043A71}" type="pres">
      <dgm:prSet presAssocID="{A6CC2842-9D6D-4D13-B28D-562CF41FF614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3C218D8-1E89-4FB4-AB60-AC9D10A6AE97}" type="pres">
      <dgm:prSet presAssocID="{A6CC2842-9D6D-4D13-B28D-562CF41FF614}" presName="titleText3" presStyleLbl="fgAcc2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1D99A8BA-9612-4480-A6C3-0776682E9D15}" type="pres">
      <dgm:prSet presAssocID="{A6CC2842-9D6D-4D13-B28D-562CF41FF614}" presName="rootConnector3" presStyleLbl="asst1" presStyleIdx="0" presStyleCnt="2"/>
      <dgm:spPr/>
      <dgm:t>
        <a:bodyPr/>
        <a:lstStyle/>
        <a:p>
          <a:endParaRPr lang="es-ES"/>
        </a:p>
      </dgm:t>
    </dgm:pt>
    <dgm:pt modelId="{90CD6217-DF59-4164-9D8C-415C1BC54E9D}" type="pres">
      <dgm:prSet presAssocID="{A6CC2842-9D6D-4D13-B28D-562CF41FF614}" presName="hierChild6" presStyleCnt="0"/>
      <dgm:spPr/>
    </dgm:pt>
    <dgm:pt modelId="{CF839D29-6F56-467A-8B72-9D917CF6AA65}" type="pres">
      <dgm:prSet presAssocID="{18C76DFB-F9CD-4C6B-9B79-354DA71D8486}" presName="Name37" presStyleLbl="parChTrans1D3" presStyleIdx="3" presStyleCnt="4"/>
      <dgm:spPr/>
      <dgm:t>
        <a:bodyPr/>
        <a:lstStyle/>
        <a:p>
          <a:endParaRPr lang="es-ES"/>
        </a:p>
      </dgm:t>
    </dgm:pt>
    <dgm:pt modelId="{C2192D6A-91A1-4A74-914D-1A281BDB0F3A}" type="pres">
      <dgm:prSet presAssocID="{556DD57C-1C48-43A9-9148-EB41AE35C319}" presName="hierRoot2" presStyleCnt="0">
        <dgm:presLayoutVars>
          <dgm:hierBranch val="init"/>
        </dgm:presLayoutVars>
      </dgm:prSet>
      <dgm:spPr/>
    </dgm:pt>
    <dgm:pt modelId="{17BBD56D-6587-42AF-9422-734ADCDCEF61}" type="pres">
      <dgm:prSet presAssocID="{556DD57C-1C48-43A9-9148-EB41AE35C319}" presName="rootComposite" presStyleCnt="0"/>
      <dgm:spPr/>
    </dgm:pt>
    <dgm:pt modelId="{66C76459-C2E0-4498-A6F6-F79A64A1A620}" type="pres">
      <dgm:prSet presAssocID="{556DD57C-1C48-43A9-9148-EB41AE35C319}" presName="rootText" presStyleLbl="node1" presStyleIdx="11" presStyleCnt="12">
        <dgm:presLayoutVars>
          <dgm:chMax/>
          <dgm:chPref val="3"/>
        </dgm:presLayoutVars>
      </dgm:prSet>
      <dgm:spPr/>
      <dgm:t>
        <a:bodyPr/>
        <a:lstStyle/>
        <a:p>
          <a:endParaRPr lang="es-ES"/>
        </a:p>
      </dgm:t>
    </dgm:pt>
    <dgm:pt modelId="{75BBBC1B-6D21-41EA-AFD8-1E74E562DE9B}" type="pres">
      <dgm:prSet presAssocID="{556DD57C-1C48-43A9-9148-EB41AE35C319}" presName="titleText2" presStyleLbl="fgAcc1" presStyleIdx="11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F9174550-8DE6-4261-BF77-AA33FA19A2C5}" type="pres">
      <dgm:prSet presAssocID="{556DD57C-1C48-43A9-9148-EB41AE35C319}" presName="rootConnector" presStyleLbl="node3" presStyleIdx="0" presStyleCnt="0"/>
      <dgm:spPr/>
      <dgm:t>
        <a:bodyPr/>
        <a:lstStyle/>
        <a:p>
          <a:endParaRPr lang="es-ES"/>
        </a:p>
      </dgm:t>
    </dgm:pt>
    <dgm:pt modelId="{8FE63AAC-A1C4-40E1-95BD-6D9C6EFD13EC}" type="pres">
      <dgm:prSet presAssocID="{556DD57C-1C48-43A9-9148-EB41AE35C319}" presName="hierChild4" presStyleCnt="0"/>
      <dgm:spPr/>
    </dgm:pt>
    <dgm:pt modelId="{3DBD3075-E45E-479F-9347-01CAD6062665}" type="pres">
      <dgm:prSet presAssocID="{556DD57C-1C48-43A9-9148-EB41AE35C319}" presName="hierChild5" presStyleCnt="0"/>
      <dgm:spPr/>
    </dgm:pt>
    <dgm:pt modelId="{3826DD34-C2DE-42DD-B3FE-163C03174EE2}" type="pres">
      <dgm:prSet presAssocID="{A6CC2842-9D6D-4D13-B28D-562CF41FF614}" presName="hierChild7" presStyleCnt="0"/>
      <dgm:spPr/>
    </dgm:pt>
    <dgm:pt modelId="{95F542D0-724E-4609-BB47-0819242FDF17}" type="pres">
      <dgm:prSet presAssocID="{70C40426-11E4-4629-B1C0-0BBEA375E544}" presName="Name96" presStyleLbl="parChTrans1D2" presStyleIdx="9" presStyleCnt="10"/>
      <dgm:spPr/>
      <dgm:t>
        <a:bodyPr/>
        <a:lstStyle/>
        <a:p>
          <a:endParaRPr lang="es-ES"/>
        </a:p>
      </dgm:t>
    </dgm:pt>
    <dgm:pt modelId="{C95D8268-340F-43DC-98AC-E80DFD90D2F2}" type="pres">
      <dgm:prSet presAssocID="{427FF69D-9682-4451-9329-D9AB0412B142}" presName="hierRoot3" presStyleCnt="0">
        <dgm:presLayoutVars>
          <dgm:hierBranch val="init"/>
        </dgm:presLayoutVars>
      </dgm:prSet>
      <dgm:spPr/>
    </dgm:pt>
    <dgm:pt modelId="{52453144-81A7-436D-82E9-2234AB90F428}" type="pres">
      <dgm:prSet presAssocID="{427FF69D-9682-4451-9329-D9AB0412B142}" presName="rootComposite3" presStyleCnt="0"/>
      <dgm:spPr/>
    </dgm:pt>
    <dgm:pt modelId="{67983256-D73D-4AD0-ADF5-4D447CF97E5B}" type="pres">
      <dgm:prSet presAssocID="{427FF69D-9682-4451-9329-D9AB0412B142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EAB993E-B271-49AB-B893-B65C89643089}" type="pres">
      <dgm:prSet presAssocID="{427FF69D-9682-4451-9329-D9AB0412B142}" presName="titleText3" presStyleLbl="fgAcc2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CAAAD2A4-88C8-4846-A9D4-80C794107BCD}" type="pres">
      <dgm:prSet presAssocID="{427FF69D-9682-4451-9329-D9AB0412B142}" presName="rootConnector3" presStyleLbl="asst1" presStyleIdx="1" presStyleCnt="2"/>
      <dgm:spPr/>
      <dgm:t>
        <a:bodyPr/>
        <a:lstStyle/>
        <a:p>
          <a:endParaRPr lang="es-ES"/>
        </a:p>
      </dgm:t>
    </dgm:pt>
    <dgm:pt modelId="{29F1FA77-AB9B-4AB0-A682-1669D2AA4CA1}" type="pres">
      <dgm:prSet presAssocID="{427FF69D-9682-4451-9329-D9AB0412B142}" presName="hierChild6" presStyleCnt="0"/>
      <dgm:spPr/>
    </dgm:pt>
    <dgm:pt modelId="{D72EDFD1-558E-41E2-A039-695295D170CD}" type="pres">
      <dgm:prSet presAssocID="{427FF69D-9682-4451-9329-D9AB0412B142}" presName="hierChild7" presStyleCnt="0"/>
      <dgm:spPr/>
    </dgm:pt>
  </dgm:ptLst>
  <dgm:cxnLst>
    <dgm:cxn modelId="{25FECFD1-DAAC-4792-9BF0-761D3C0EE396}" type="presOf" srcId="{A6B39917-D7C4-4472-9F00-9754A51785E4}" destId="{EAA65432-299C-4253-868F-D643D60C62ED}" srcOrd="0" destOrd="0" presId="urn:microsoft.com/office/officeart/2008/layout/NameandTitleOrganizationalChart"/>
    <dgm:cxn modelId="{D6B1350A-EE6E-441E-A83A-EA94A377E0EC}" type="presOf" srcId="{86C35BC5-F101-4834-96DB-7043AE1FEF6D}" destId="{57BE2624-3666-4C71-B044-6745FF47FAFD}" srcOrd="0" destOrd="0" presId="urn:microsoft.com/office/officeart/2008/layout/NameandTitleOrganizationalChart"/>
    <dgm:cxn modelId="{45010586-9C86-4488-B3AC-AE7A5EDD4358}" type="presOf" srcId="{0C34C0A0-F3A9-42A8-A80E-3B43A06BBBE0}" destId="{1202193C-7C53-4554-B8A1-2FF7DFEE6AA3}" srcOrd="1" destOrd="0" presId="urn:microsoft.com/office/officeart/2008/layout/NameandTitleOrganizationalChart"/>
    <dgm:cxn modelId="{F5628A3D-7932-45A2-A95E-6976C4BF60AF}" type="presOf" srcId="{316879A0-23E7-4AE0-992E-AE0486A592C0}" destId="{58B37D44-C394-462A-B979-80CB4F482D66}" srcOrd="0" destOrd="0" presId="urn:microsoft.com/office/officeart/2008/layout/NameandTitleOrganizationalChart"/>
    <dgm:cxn modelId="{F7EBC92D-137B-407A-B989-18D31E51622A}" type="presOf" srcId="{167C7C08-6F98-4060-97A4-3A3BE12EB111}" destId="{43763681-E54C-4E18-B23F-CF4E6E522833}" srcOrd="0" destOrd="0" presId="urn:microsoft.com/office/officeart/2008/layout/NameandTitleOrganizationalChart"/>
    <dgm:cxn modelId="{94C0A4BB-B279-4B9B-A78C-915702F03D06}" type="presOf" srcId="{C012033B-9DC7-43BD-9C61-7774D34B898B}" destId="{7FB6975A-2583-4B01-A003-54D53299B3F9}" srcOrd="1" destOrd="0" presId="urn:microsoft.com/office/officeart/2008/layout/NameandTitleOrganizationalChart"/>
    <dgm:cxn modelId="{DBBA5E12-298E-48F7-BC25-61300A28FEDB}" type="presOf" srcId="{4B59D7E6-46A4-44D6-816D-25F0AAFE6922}" destId="{A56428BE-A6CF-4839-A420-CEAC3EC9A3D9}" srcOrd="0" destOrd="0" presId="urn:microsoft.com/office/officeart/2008/layout/NameandTitleOrganizationalChart"/>
    <dgm:cxn modelId="{30AC5B2E-C8E0-4A77-AD79-950B102853CA}" type="presOf" srcId="{86ABE57A-161F-49BD-AAE5-C321AC6499A3}" destId="{576DC0C6-068B-4C18-B499-52AA55271A6A}" srcOrd="0" destOrd="0" presId="urn:microsoft.com/office/officeart/2008/layout/NameandTitleOrganizationalChart"/>
    <dgm:cxn modelId="{1688C461-FF9E-4AD9-BA58-A2C534E08D28}" type="presOf" srcId="{512542B7-793E-4155-84B3-3052F27ED26B}" destId="{32D7D18A-DCAB-4A5B-9E79-BBFE4235051E}" srcOrd="0" destOrd="0" presId="urn:microsoft.com/office/officeart/2008/layout/NameandTitleOrganizationalChart"/>
    <dgm:cxn modelId="{582A8644-B1CB-4A3D-BC80-6A2C4C3CA2E8}" type="presOf" srcId="{F56383CA-B5F1-44CA-9EF6-0610A504902F}" destId="{6045EA87-7714-40A8-A3D2-990F3851BFE4}" srcOrd="0" destOrd="0" presId="urn:microsoft.com/office/officeart/2008/layout/NameandTitleOrganizationalChart"/>
    <dgm:cxn modelId="{B05E0D63-58A4-4B18-9F01-53BF41B9235D}" type="presOf" srcId="{86ABE57A-161F-49BD-AAE5-C321AC6499A3}" destId="{DD1DE248-A731-42F5-A9E3-76DA3B67A851}" srcOrd="1" destOrd="0" presId="urn:microsoft.com/office/officeart/2008/layout/NameandTitleOrganizationalChart"/>
    <dgm:cxn modelId="{4729C839-655E-436E-A41C-093E4541C9F7}" type="presOf" srcId="{D4FAE3A6-A8AC-439A-984C-0EDAD8358DDE}" destId="{9969C8B7-2903-475B-8B84-0DA425FB498C}" srcOrd="0" destOrd="0" presId="urn:microsoft.com/office/officeart/2008/layout/NameandTitleOrganizationalChart"/>
    <dgm:cxn modelId="{AE90C186-DEB6-427C-8A62-D19D54454539}" type="presOf" srcId="{FE945947-A208-428F-AC32-7D49415BC1D8}" destId="{75BBBC1B-6D21-41EA-AFD8-1E74E562DE9B}" srcOrd="0" destOrd="0" presId="urn:microsoft.com/office/officeart/2008/layout/NameandTitleOrganizationalChart"/>
    <dgm:cxn modelId="{A04F442B-FF87-4020-B60E-ACB2C114C004}" type="presOf" srcId="{70C40426-11E4-4629-B1C0-0BBEA375E544}" destId="{95F542D0-724E-4609-BB47-0819242FDF17}" srcOrd="0" destOrd="0" presId="urn:microsoft.com/office/officeart/2008/layout/NameandTitleOrganizationalChart"/>
    <dgm:cxn modelId="{37C3E870-AE51-4561-AA7D-E450EAA9194E}" type="presOf" srcId="{EA3725A3-65E4-403F-B277-CED3CBA09C7F}" destId="{E29A4493-0B0E-465A-939D-9C4ED1CE91CB}" srcOrd="0" destOrd="0" presId="urn:microsoft.com/office/officeart/2008/layout/NameandTitleOrganizationalChart"/>
    <dgm:cxn modelId="{D6C38C15-B637-4D5A-864E-0A546120E0D6}" type="presOf" srcId="{8017D5C4-76F4-45B3-85C3-570EC00DBFA6}" destId="{887A81AD-ABB8-45B3-A52B-5075B6A438EC}" srcOrd="0" destOrd="0" presId="urn:microsoft.com/office/officeart/2008/layout/NameandTitleOrganizationalChart"/>
    <dgm:cxn modelId="{3657B000-8485-479D-9E25-0783DC4C631C}" type="presOf" srcId="{1D883B6D-523A-4BF9-970C-D22248A86B54}" destId="{97AD0C51-BAA1-4DCE-8E69-A1243E39A8AF}" srcOrd="0" destOrd="0" presId="urn:microsoft.com/office/officeart/2008/layout/NameandTitleOrganizationalChart"/>
    <dgm:cxn modelId="{9F6DDC31-8935-4532-9C2F-0FCC5DD50C63}" srcId="{A6CC2842-9D6D-4D13-B28D-562CF41FF614}" destId="{556DD57C-1C48-43A9-9148-EB41AE35C319}" srcOrd="0" destOrd="0" parTransId="{18C76DFB-F9CD-4C6B-9B79-354DA71D8486}" sibTransId="{FE945947-A208-428F-AC32-7D49415BC1D8}"/>
    <dgm:cxn modelId="{92348B98-F1C9-47B1-9FEF-52AD84E39B91}" srcId="{ABF75668-D3E2-4E0A-8D7F-38799D04BFB2}" destId="{6C3EEBDB-B53C-48C3-A358-941FF910FA86}" srcOrd="8" destOrd="0" parTransId="{1D883B6D-523A-4BF9-970C-D22248A86B54}" sibTransId="{167C7C08-6F98-4060-97A4-3A3BE12EB111}"/>
    <dgm:cxn modelId="{22B7BAC1-9EE3-481A-B40C-13834592909F}" type="presOf" srcId="{0EED21C5-4D7B-494D-83A6-CCB7572C4341}" destId="{60EF789E-6770-49B7-BECA-DE4A44DD91C5}" srcOrd="0" destOrd="0" presId="urn:microsoft.com/office/officeart/2008/layout/NameandTitleOrganizationalChart"/>
    <dgm:cxn modelId="{69EED459-EC47-4AB2-9189-0CC7905C738A}" type="presOf" srcId="{6A8DA489-ABC0-495B-BA0B-4E344EF4629B}" destId="{4364DAA9-AC34-4D29-8726-073281DBAB15}" srcOrd="1" destOrd="0" presId="urn:microsoft.com/office/officeart/2008/layout/NameandTitleOrganizationalChart"/>
    <dgm:cxn modelId="{DBEB775A-6789-410F-93A9-82E207E0DEE9}" type="presOf" srcId="{34E75F2A-EEAC-4BE5-B1B9-1333607E9660}" destId="{0F17B482-476F-4B16-BDAD-B5EA8F66B490}" srcOrd="0" destOrd="0" presId="urn:microsoft.com/office/officeart/2008/layout/NameandTitleOrganizationalChart"/>
    <dgm:cxn modelId="{ED806DEB-4E7A-44B0-8916-F2E2F021C357}" srcId="{ABF75668-D3E2-4E0A-8D7F-38799D04BFB2}" destId="{34E75F2A-EEAC-4BE5-B1B9-1333607E9660}" srcOrd="5" destOrd="0" parTransId="{F56383CA-B5F1-44CA-9EF6-0610A504902F}" sibTransId="{4B59D7E6-46A4-44D6-816D-25F0AAFE6922}"/>
    <dgm:cxn modelId="{0E936FA8-FE9D-4345-9AFB-1E0D6D744309}" type="presOf" srcId="{5266149A-A1C7-48B1-8E2E-B6832AA3070E}" destId="{6EB4C24C-DD0F-490E-BC4E-96497AC0CA13}" srcOrd="0" destOrd="0" presId="urn:microsoft.com/office/officeart/2008/layout/NameandTitleOrganizationalChart"/>
    <dgm:cxn modelId="{EA2CC139-57DA-4C97-AB86-4E314EF1D666}" type="presOf" srcId="{ABF75668-D3E2-4E0A-8D7F-38799D04BFB2}" destId="{85228CFC-42BA-4B76-819C-48FAB4F41F2F}" srcOrd="1" destOrd="0" presId="urn:microsoft.com/office/officeart/2008/layout/NameandTitleOrganizationalChart"/>
    <dgm:cxn modelId="{70A58B6C-D1A6-439B-8736-030A065AE41F}" type="presOf" srcId="{6A8DA489-ABC0-495B-BA0B-4E344EF4629B}" destId="{F3117984-6F11-4603-AE42-124AADF23E2B}" srcOrd="0" destOrd="0" presId="urn:microsoft.com/office/officeart/2008/layout/NameandTitleOrganizationalChart"/>
    <dgm:cxn modelId="{C3C6CAA7-FFFC-41A4-9620-C7043B9088F7}" type="presOf" srcId="{5538A096-0A87-4A22-9E41-A5A390C1477B}" destId="{19C30F98-C8DA-4166-89F0-D1E398854440}" srcOrd="0" destOrd="0" presId="urn:microsoft.com/office/officeart/2008/layout/NameandTitleOrganizationalChart"/>
    <dgm:cxn modelId="{8DAA2F56-F1B6-4F97-A3B8-E1547CFB9D50}" type="presOf" srcId="{86C35BC5-F101-4834-96DB-7043AE1FEF6D}" destId="{600F1794-72F9-4058-A86E-BD6B5CD25EC0}" srcOrd="1" destOrd="0" presId="urn:microsoft.com/office/officeart/2008/layout/NameandTitleOrganizationalChart"/>
    <dgm:cxn modelId="{378EA80D-7D23-40CD-B5E1-31EEEE7A3C72}" type="presOf" srcId="{A6CC2842-9D6D-4D13-B28D-562CF41FF614}" destId="{023E4B8D-A2A6-4CFE-A348-598A18043A71}" srcOrd="0" destOrd="0" presId="urn:microsoft.com/office/officeart/2008/layout/NameandTitleOrganizationalChart"/>
    <dgm:cxn modelId="{DCA0E66D-A78F-4D50-ACC3-7EC10C527587}" type="presOf" srcId="{97534AEF-5DDC-4C0A-80D7-58D3802A0F79}" destId="{2FEB86FA-C761-4BCE-AAEF-23CAF0E2C639}" srcOrd="0" destOrd="0" presId="urn:microsoft.com/office/officeart/2008/layout/NameandTitleOrganizationalChart"/>
    <dgm:cxn modelId="{34C946C6-3AC4-46A9-9E22-1861CD3C299B}" type="presOf" srcId="{7E8B13DC-D7E5-487B-B27D-9856585EA3A6}" destId="{8F3DE9AF-305D-4EE5-A9C1-9F19FD4B0B39}" srcOrd="0" destOrd="0" presId="urn:microsoft.com/office/officeart/2008/layout/NameandTitleOrganizationalChart"/>
    <dgm:cxn modelId="{E22E85C1-6F74-4CC4-A031-74C0F842B641}" type="presOf" srcId="{0D4F91A4-3EAB-4AE2-8C93-15ABE94DB744}" destId="{3FF837DA-AC48-4176-95BD-F677C885C443}" srcOrd="0" destOrd="0" presId="urn:microsoft.com/office/officeart/2008/layout/NameandTitleOrganizationalChart"/>
    <dgm:cxn modelId="{BF314205-582B-453A-9E8F-DDB031705F30}" type="presOf" srcId="{43CB311D-5A38-4C9B-84FB-CB2EA17FA11C}" destId="{54A75A0A-2F53-424D-AE7F-93C6B3416BCE}" srcOrd="0" destOrd="0" presId="urn:microsoft.com/office/officeart/2008/layout/NameandTitleOrganizationalChart"/>
    <dgm:cxn modelId="{A44CCD02-013B-43E6-8E68-4EF5F6A85680}" type="presOf" srcId="{18C76DFB-F9CD-4C6B-9B79-354DA71D8486}" destId="{CF839D29-6F56-467A-8B72-9D917CF6AA65}" srcOrd="0" destOrd="0" presId="urn:microsoft.com/office/officeart/2008/layout/NameandTitleOrganizationalChart"/>
    <dgm:cxn modelId="{35019909-81E6-49D8-B697-BC33847FB341}" srcId="{ABF75668-D3E2-4E0A-8D7F-38799D04BFB2}" destId="{A6CC2842-9D6D-4D13-B28D-562CF41FF614}" srcOrd="0" destOrd="0" parTransId="{316879A0-23E7-4AE0-992E-AE0486A592C0}" sibTransId="{9BFF415A-BA86-49E2-BF70-D8FD3BDF6BE9}"/>
    <dgm:cxn modelId="{60B9E219-8A1F-41BD-98E4-2C3DA8107C56}" srcId="{ABF75668-D3E2-4E0A-8D7F-38799D04BFB2}" destId="{86C35BC5-F101-4834-96DB-7043AE1FEF6D}" srcOrd="6" destOrd="0" parTransId="{9BDAE50B-5D7F-49EA-B6A7-8903DC1B7069}" sibTransId="{F8131813-AF38-4F4A-9190-79FDA47E0180}"/>
    <dgm:cxn modelId="{FF63914A-8D81-430F-B2C2-7CB8E53822EB}" type="presOf" srcId="{6C3EEBDB-B53C-48C3-A358-941FF910FA86}" destId="{0B08B051-A4F5-437A-A70C-C19917492904}" srcOrd="1" destOrd="0" presId="urn:microsoft.com/office/officeart/2008/layout/NameandTitleOrganizationalChart"/>
    <dgm:cxn modelId="{63FF1DB0-77E0-4133-9122-3B9C692107BF}" type="presOf" srcId="{34E75F2A-EEAC-4BE5-B1B9-1333607E9660}" destId="{73900AFA-9129-497B-A5AF-60967025FA21}" srcOrd="1" destOrd="0" presId="urn:microsoft.com/office/officeart/2008/layout/NameandTitleOrganizationalChart"/>
    <dgm:cxn modelId="{918A3741-6C9F-415A-A95E-8EF24CA8EE33}" type="presOf" srcId="{6C3EEBDB-B53C-48C3-A358-941FF910FA86}" destId="{C73D96B0-6B30-441F-A9C2-2DCB13E93218}" srcOrd="0" destOrd="0" presId="urn:microsoft.com/office/officeart/2008/layout/NameandTitleOrganizationalChart"/>
    <dgm:cxn modelId="{5500A57B-0923-432B-A131-262CE25E9742}" type="presOf" srcId="{9BDAE50B-5D7F-49EA-B6A7-8903DC1B7069}" destId="{1C8EB6F9-CC93-4A10-88DF-40343839F6EE}" srcOrd="0" destOrd="0" presId="urn:microsoft.com/office/officeart/2008/layout/NameandTitleOrganizationalChart"/>
    <dgm:cxn modelId="{8479F703-4A44-46C8-A8AA-29CA883FD509}" type="presOf" srcId="{5DAAD7E4-C497-4101-912D-21B9BB2D42C0}" destId="{430291E3-514F-4B8B-B158-72A3126519CF}" srcOrd="1" destOrd="0" presId="urn:microsoft.com/office/officeart/2008/layout/NameandTitleOrganizationalChart"/>
    <dgm:cxn modelId="{EF33401C-77C6-41E5-949F-99B81DBED362}" type="presOf" srcId="{427FF69D-9682-4451-9329-D9AB0412B142}" destId="{CAAAD2A4-88C8-4846-A9D4-80C794107BCD}" srcOrd="1" destOrd="0" presId="urn:microsoft.com/office/officeart/2008/layout/NameandTitleOrganizationalChart"/>
    <dgm:cxn modelId="{95DAE840-6A10-4F4B-950E-8C4218684C14}" type="presOf" srcId="{427FF69D-9682-4451-9329-D9AB0412B142}" destId="{67983256-D73D-4AD0-ADF5-4D447CF97E5B}" srcOrd="0" destOrd="0" presId="urn:microsoft.com/office/officeart/2008/layout/NameandTitleOrganizationalChart"/>
    <dgm:cxn modelId="{C12C7068-F45C-41A9-BDB0-1137C881F4E6}" type="presOf" srcId="{D4521D64-3730-46DA-A82E-C931FEF74477}" destId="{FF3F0A8D-8A1F-452A-97B7-92D0FBB57CF4}" srcOrd="0" destOrd="0" presId="urn:microsoft.com/office/officeart/2008/layout/NameandTitleOrganizationalChart"/>
    <dgm:cxn modelId="{DE4609A6-0722-4720-BDF7-50FA69884108}" type="presOf" srcId="{97534AEF-5DDC-4C0A-80D7-58D3802A0F79}" destId="{205C37CC-6027-4CAC-8695-0940AFA07D02}" srcOrd="1" destOrd="0" presId="urn:microsoft.com/office/officeart/2008/layout/NameandTitleOrganizationalChart"/>
    <dgm:cxn modelId="{8223355E-5D73-4433-9401-B10E1862E71B}" srcId="{ABF75668-D3E2-4E0A-8D7F-38799D04BFB2}" destId="{97534AEF-5DDC-4C0A-80D7-58D3802A0F79}" srcOrd="3" destOrd="0" parTransId="{1FA84F01-8765-40AB-9C77-D25BA832ACEF}" sibTransId="{7E8B13DC-D7E5-487B-B27D-9856585EA3A6}"/>
    <dgm:cxn modelId="{62BDB3D6-F83C-4B5C-812C-B1AC2C9932FF}" type="presOf" srcId="{F6741F23-0A29-421E-BA74-149C7E99A115}" destId="{89D7DDE3-81F9-4153-BC49-63FF2B8DAB8B}" srcOrd="0" destOrd="0" presId="urn:microsoft.com/office/officeart/2008/layout/NameandTitleOrganizationalChart"/>
    <dgm:cxn modelId="{108EDA3A-3FC6-4E8F-8BA3-659FD6982960}" type="presOf" srcId="{C012033B-9DC7-43BD-9C61-7774D34B898B}" destId="{5CA54CAD-B345-44FD-B30A-A00EB007B211}" srcOrd="0" destOrd="0" presId="urn:microsoft.com/office/officeart/2008/layout/NameandTitleOrganizationalChart"/>
    <dgm:cxn modelId="{DF0BB060-7CDC-42BF-8E04-3CF29AD3A07B}" type="presOf" srcId="{ABF75668-D3E2-4E0A-8D7F-38799D04BFB2}" destId="{6661DB03-EC60-478B-9C37-514A3C5E29A3}" srcOrd="0" destOrd="0" presId="urn:microsoft.com/office/officeart/2008/layout/NameandTitleOrganizationalChart"/>
    <dgm:cxn modelId="{29DA378C-3983-4618-8700-0A5C11E8D50E}" type="presOf" srcId="{F8131813-AF38-4F4A-9190-79FDA47E0180}" destId="{3F218E31-91C0-4191-BA10-D0BD0998DEA7}" srcOrd="0" destOrd="0" presId="urn:microsoft.com/office/officeart/2008/layout/NameandTitleOrganizationalChart"/>
    <dgm:cxn modelId="{A1242161-0F23-4BC2-9BE3-CF956B8572A9}" srcId="{86C35BC5-F101-4834-96DB-7043AE1FEF6D}" destId="{F6698EAC-DF3A-42CD-8770-57379C0DBF16}" srcOrd="1" destOrd="0" parTransId="{5538A096-0A87-4A22-9E41-A5A390C1477B}" sibTransId="{EA3725A3-65E4-403F-B277-CED3CBA09C7F}"/>
    <dgm:cxn modelId="{D4A0334F-F687-4ACE-8C96-53B79EC98AF3}" srcId="{ABF75668-D3E2-4E0A-8D7F-38799D04BFB2}" destId="{427FF69D-9682-4451-9329-D9AB0412B142}" srcOrd="9" destOrd="0" parTransId="{70C40426-11E4-4629-B1C0-0BBEA375E544}" sibTransId="{0A242F4A-531F-43C5-BCB6-9181954E905C}"/>
    <dgm:cxn modelId="{A312BBBE-145A-45D8-85D6-F43563291235}" type="presOf" srcId="{F6698EAC-DF3A-42CD-8770-57379C0DBF16}" destId="{1E49E86A-235E-49D6-8CA9-B5FE5524B66D}" srcOrd="1" destOrd="0" presId="urn:microsoft.com/office/officeart/2008/layout/NameandTitleOrganizationalChart"/>
    <dgm:cxn modelId="{E9570C27-662F-46CD-B280-37B633D8BAC7}" srcId="{ABF75668-D3E2-4E0A-8D7F-38799D04BFB2}" destId="{C012033B-9DC7-43BD-9C61-7774D34B898B}" srcOrd="2" destOrd="0" parTransId="{F6741F23-0A29-421E-BA74-149C7E99A115}" sibTransId="{A6B39917-D7C4-4472-9F00-9754A51785E4}"/>
    <dgm:cxn modelId="{9B3E9001-47F0-49F5-AAF2-7B34467EF05C}" type="presOf" srcId="{A6CC2842-9D6D-4D13-B28D-562CF41FF614}" destId="{1D99A8BA-9612-4480-A6C3-0776682E9D15}" srcOrd="1" destOrd="0" presId="urn:microsoft.com/office/officeart/2008/layout/NameandTitleOrganizationalChart"/>
    <dgm:cxn modelId="{3D016317-269E-43DA-8378-16F83243DDAE}" type="presOf" srcId="{0C34C0A0-F3A9-42A8-A80E-3B43A06BBBE0}" destId="{5DE45A2B-BFB8-49CA-9EC4-FE1DB26EF76B}" srcOrd="0" destOrd="0" presId="urn:microsoft.com/office/officeart/2008/layout/NameandTitleOrganizationalChart"/>
    <dgm:cxn modelId="{96283003-36AF-4884-8217-193AAFFE4E10}" type="presOf" srcId="{BB45083C-5F07-4C6F-B9D3-3A7E8487AE08}" destId="{29D03F97-AC12-4646-ABF5-43A390C98054}" srcOrd="0" destOrd="0" presId="urn:microsoft.com/office/officeart/2008/layout/NameandTitleOrganizationalChart"/>
    <dgm:cxn modelId="{B15BE7D7-1878-4FA7-B126-65D620E52000}" type="presOf" srcId="{1FA84F01-8765-40AB-9C77-D25BA832ACEF}" destId="{BFCB24F6-D381-4D66-8149-AD4E215881AB}" srcOrd="0" destOrd="0" presId="urn:microsoft.com/office/officeart/2008/layout/NameandTitleOrganizationalChart"/>
    <dgm:cxn modelId="{437A5C6C-18F0-42B5-B57C-666C626B1521}" type="presOf" srcId="{8A52DD0C-2AA3-497A-B6DB-E0E6C7E5F42E}" destId="{91B3B7D9-D7E2-43DA-8CA9-D8EE5C6F5D44}" srcOrd="0" destOrd="0" presId="urn:microsoft.com/office/officeart/2008/layout/NameandTitleOrganizationalChart"/>
    <dgm:cxn modelId="{D696CDFE-D86A-4AEA-8D55-4DA0A710C44D}" type="presOf" srcId="{556DD57C-1C48-43A9-9148-EB41AE35C319}" destId="{F9174550-8DE6-4261-BF77-AA33FA19A2C5}" srcOrd="1" destOrd="0" presId="urn:microsoft.com/office/officeart/2008/layout/NameandTitleOrganizationalChart"/>
    <dgm:cxn modelId="{5E347156-1695-4B31-ADF7-1275DAC41E11}" srcId="{0EED21C5-4D7B-494D-83A6-CCB7572C4341}" destId="{ABF75668-D3E2-4E0A-8D7F-38799D04BFB2}" srcOrd="0" destOrd="0" parTransId="{EE30DF8B-6A5C-44DA-95BB-0F22E09A03EF}" sibTransId="{8017D5C4-76F4-45B3-85C3-570EC00DBFA6}"/>
    <dgm:cxn modelId="{30995278-CBAE-4C73-9980-5D13D2AF0723}" srcId="{ABF75668-D3E2-4E0A-8D7F-38799D04BFB2}" destId="{86ABE57A-161F-49BD-AAE5-C321AC6499A3}" srcOrd="1" destOrd="0" parTransId="{43CB311D-5A38-4C9B-84FB-CB2EA17FA11C}" sibTransId="{741863A6-4501-456D-A75B-212639FA8CFC}"/>
    <dgm:cxn modelId="{1E5C17FE-3E6C-41A5-8081-20BBAC48255B}" srcId="{86C35BC5-F101-4834-96DB-7043AE1FEF6D}" destId="{0C34C0A0-F3A9-42A8-A80E-3B43A06BBBE0}" srcOrd="0" destOrd="0" parTransId="{42471160-E65E-44B3-8F4F-DED88F57A2C0}" sibTransId="{D4521D64-3730-46DA-A82E-C931FEF74477}"/>
    <dgm:cxn modelId="{05526C91-BDC9-4ADA-BACD-378C13FC619F}" type="presOf" srcId="{0A242F4A-531F-43C5-BCB6-9181954E905C}" destId="{5EAB993E-B271-49AB-B893-B65C89643089}" srcOrd="0" destOrd="0" presId="urn:microsoft.com/office/officeart/2008/layout/NameandTitleOrganizationalChart"/>
    <dgm:cxn modelId="{C52AD70B-46DD-4D24-9676-F2F353EC3855}" type="presOf" srcId="{741863A6-4501-456D-A75B-212639FA8CFC}" destId="{238B15E0-5379-43F2-BCD1-CCB9EED8F7FC}" srcOrd="0" destOrd="0" presId="urn:microsoft.com/office/officeart/2008/layout/NameandTitleOrganizationalChart"/>
    <dgm:cxn modelId="{0251706D-30B6-4C52-A78E-E325D4516058}" type="presOf" srcId="{556DD57C-1C48-43A9-9148-EB41AE35C319}" destId="{66C76459-C2E0-4498-A6F6-F79A64A1A620}" srcOrd="0" destOrd="0" presId="urn:microsoft.com/office/officeart/2008/layout/NameandTitleOrganizationalChart"/>
    <dgm:cxn modelId="{36BCED37-1038-4E6E-8EBD-F2B732840413}" type="presOf" srcId="{9BFF415A-BA86-49E2-BF70-D8FD3BDF6BE9}" destId="{83C218D8-1E89-4FB4-AB60-AC9D10A6AE97}" srcOrd="0" destOrd="0" presId="urn:microsoft.com/office/officeart/2008/layout/NameandTitleOrganizationalChart"/>
    <dgm:cxn modelId="{A25DF4F2-89F0-4996-A48E-4FBC586CDDFF}" type="presOf" srcId="{42471160-E65E-44B3-8F4F-DED88F57A2C0}" destId="{89D2CDA4-7F1C-4DB0-9705-F24067EEB065}" srcOrd="0" destOrd="0" presId="urn:microsoft.com/office/officeart/2008/layout/NameandTitleOrganizationalChart"/>
    <dgm:cxn modelId="{6C0C17B8-7697-4644-9753-F7471BE4D020}" srcId="{ABF75668-D3E2-4E0A-8D7F-38799D04BFB2}" destId="{6A8DA489-ABC0-495B-BA0B-4E344EF4629B}" srcOrd="7" destOrd="0" parTransId="{5266149A-A1C7-48B1-8E2E-B6832AA3070E}" sibTransId="{512542B7-793E-4155-84B3-3052F27ED26B}"/>
    <dgm:cxn modelId="{C787AB21-9E3A-4E41-B053-7AF98C88230A}" type="presOf" srcId="{42C7670F-4018-4BA3-B7BF-9D4E5102C28F}" destId="{00FB253E-1C06-48D5-82E4-792259C2A579}" srcOrd="0" destOrd="0" presId="urn:microsoft.com/office/officeart/2008/layout/NameandTitleOrganizationalChart"/>
    <dgm:cxn modelId="{3FEF1B23-E074-4916-AA9F-15CF3AF7E518}" type="presOf" srcId="{F6698EAC-DF3A-42CD-8770-57379C0DBF16}" destId="{49C19F6F-A8FE-4A97-867B-71DE9C01789D}" srcOrd="0" destOrd="0" presId="urn:microsoft.com/office/officeart/2008/layout/NameandTitleOrganizationalChart"/>
    <dgm:cxn modelId="{57B77BC1-7377-4D9D-AE22-376E628FBBAD}" type="presOf" srcId="{0D4F91A4-3EAB-4AE2-8C93-15ABE94DB744}" destId="{D36A33F5-F1C7-493F-8D8F-C609FEE78A3B}" srcOrd="1" destOrd="0" presId="urn:microsoft.com/office/officeart/2008/layout/NameandTitleOrganizationalChart"/>
    <dgm:cxn modelId="{D4A52735-353B-4088-8823-4EC6DEFA740A}" srcId="{ABF75668-D3E2-4E0A-8D7F-38799D04BFB2}" destId="{0D4F91A4-3EAB-4AE2-8C93-15ABE94DB744}" srcOrd="4" destOrd="0" parTransId="{BB45083C-5F07-4C6F-B9D3-3A7E8487AE08}" sibTransId="{42C7670F-4018-4BA3-B7BF-9D4E5102C28F}"/>
    <dgm:cxn modelId="{7DF1A217-6926-43ED-961F-3EBCC0E55C09}" srcId="{6A8DA489-ABC0-495B-BA0B-4E344EF4629B}" destId="{5DAAD7E4-C497-4101-912D-21B9BB2D42C0}" srcOrd="0" destOrd="0" parTransId="{8A52DD0C-2AA3-497A-B6DB-E0E6C7E5F42E}" sibTransId="{D4FAE3A6-A8AC-439A-984C-0EDAD8358DDE}"/>
    <dgm:cxn modelId="{6F3D3BE6-56B6-4099-B25C-49B06B4A84BD}" type="presOf" srcId="{5DAAD7E4-C497-4101-912D-21B9BB2D42C0}" destId="{69388097-14B9-4842-AADB-8927BCA61E6A}" srcOrd="0" destOrd="0" presId="urn:microsoft.com/office/officeart/2008/layout/NameandTitleOrganizationalChart"/>
    <dgm:cxn modelId="{DD483E2A-ADAB-4244-9CD7-D43990783516}" type="presParOf" srcId="{60EF789E-6770-49B7-BECA-DE4A44DD91C5}" destId="{32B70C40-E20D-4CD5-B1EF-2F77D5DE1C43}" srcOrd="0" destOrd="0" presId="urn:microsoft.com/office/officeart/2008/layout/NameandTitleOrganizationalChart"/>
    <dgm:cxn modelId="{3B85ABB8-B3FA-46C1-8F50-1E08BB331E98}" type="presParOf" srcId="{32B70C40-E20D-4CD5-B1EF-2F77D5DE1C43}" destId="{BB9E3868-B96A-411F-91EF-324EED2EBA23}" srcOrd="0" destOrd="0" presId="urn:microsoft.com/office/officeart/2008/layout/NameandTitleOrganizationalChart"/>
    <dgm:cxn modelId="{37F2D882-F49F-4C23-8F5C-43437C5C837B}" type="presParOf" srcId="{BB9E3868-B96A-411F-91EF-324EED2EBA23}" destId="{6661DB03-EC60-478B-9C37-514A3C5E29A3}" srcOrd="0" destOrd="0" presId="urn:microsoft.com/office/officeart/2008/layout/NameandTitleOrganizationalChart"/>
    <dgm:cxn modelId="{82DE1A33-1EA2-4C38-A42B-9066B493C153}" type="presParOf" srcId="{BB9E3868-B96A-411F-91EF-324EED2EBA23}" destId="{887A81AD-ABB8-45B3-A52B-5075B6A438EC}" srcOrd="1" destOrd="0" presId="urn:microsoft.com/office/officeart/2008/layout/NameandTitleOrganizationalChart"/>
    <dgm:cxn modelId="{7D8316EA-3D92-4460-BE2B-AA4DC708E94A}" type="presParOf" srcId="{BB9E3868-B96A-411F-91EF-324EED2EBA23}" destId="{85228CFC-42BA-4B76-819C-48FAB4F41F2F}" srcOrd="2" destOrd="0" presId="urn:microsoft.com/office/officeart/2008/layout/NameandTitleOrganizationalChart"/>
    <dgm:cxn modelId="{C1CDBAAD-00F7-46E5-BB05-0E4455AF509E}" type="presParOf" srcId="{32B70C40-E20D-4CD5-B1EF-2F77D5DE1C43}" destId="{1C916CD8-4B14-452B-896D-F5A25963E772}" srcOrd="1" destOrd="0" presId="urn:microsoft.com/office/officeart/2008/layout/NameandTitleOrganizationalChart"/>
    <dgm:cxn modelId="{DFF9879B-882E-40C3-80F8-4EF5979AC2AE}" type="presParOf" srcId="{1C916CD8-4B14-452B-896D-F5A25963E772}" destId="{54A75A0A-2F53-424D-AE7F-93C6B3416BCE}" srcOrd="0" destOrd="0" presId="urn:microsoft.com/office/officeart/2008/layout/NameandTitleOrganizationalChart"/>
    <dgm:cxn modelId="{3065EF86-47D7-4899-995A-544A29455DA6}" type="presParOf" srcId="{1C916CD8-4B14-452B-896D-F5A25963E772}" destId="{FC67677E-8EE9-4C32-8514-78E4640C5679}" srcOrd="1" destOrd="0" presId="urn:microsoft.com/office/officeart/2008/layout/NameandTitleOrganizationalChart"/>
    <dgm:cxn modelId="{A88F7349-0B1E-4B33-91D9-45AE4034B579}" type="presParOf" srcId="{FC67677E-8EE9-4C32-8514-78E4640C5679}" destId="{A9524213-7DE7-4CE0-B9C6-9CC88836749B}" srcOrd="0" destOrd="0" presId="urn:microsoft.com/office/officeart/2008/layout/NameandTitleOrganizationalChart"/>
    <dgm:cxn modelId="{EF986048-B37F-48F5-ABF7-35C4C8028F68}" type="presParOf" srcId="{A9524213-7DE7-4CE0-B9C6-9CC88836749B}" destId="{576DC0C6-068B-4C18-B499-52AA55271A6A}" srcOrd="0" destOrd="0" presId="urn:microsoft.com/office/officeart/2008/layout/NameandTitleOrganizationalChart"/>
    <dgm:cxn modelId="{E66B4AA9-5214-44B1-922C-15A6F6A1C77C}" type="presParOf" srcId="{A9524213-7DE7-4CE0-B9C6-9CC88836749B}" destId="{238B15E0-5379-43F2-BCD1-CCB9EED8F7FC}" srcOrd="1" destOrd="0" presId="urn:microsoft.com/office/officeart/2008/layout/NameandTitleOrganizationalChart"/>
    <dgm:cxn modelId="{B0CEC7C7-91EA-47FC-88AC-9921C28F7547}" type="presParOf" srcId="{A9524213-7DE7-4CE0-B9C6-9CC88836749B}" destId="{DD1DE248-A731-42F5-A9E3-76DA3B67A851}" srcOrd="2" destOrd="0" presId="urn:microsoft.com/office/officeart/2008/layout/NameandTitleOrganizationalChart"/>
    <dgm:cxn modelId="{13D41800-C5E6-40F7-AA9B-F3B0F46BA4CA}" type="presParOf" srcId="{FC67677E-8EE9-4C32-8514-78E4640C5679}" destId="{974E076E-C767-46CB-96AB-14EF574F2BF8}" srcOrd="1" destOrd="0" presId="urn:microsoft.com/office/officeart/2008/layout/NameandTitleOrganizationalChart"/>
    <dgm:cxn modelId="{F57D81E8-E3DF-41CB-BAF8-838DF15854D0}" type="presParOf" srcId="{FC67677E-8EE9-4C32-8514-78E4640C5679}" destId="{70FCB619-21C8-46B6-8D36-15830C282301}" srcOrd="2" destOrd="0" presId="urn:microsoft.com/office/officeart/2008/layout/NameandTitleOrganizationalChart"/>
    <dgm:cxn modelId="{A4E77836-FDF6-4007-8485-359C0348E9C8}" type="presParOf" srcId="{1C916CD8-4B14-452B-896D-F5A25963E772}" destId="{89D7DDE3-81F9-4153-BC49-63FF2B8DAB8B}" srcOrd="2" destOrd="0" presId="urn:microsoft.com/office/officeart/2008/layout/NameandTitleOrganizationalChart"/>
    <dgm:cxn modelId="{948D3788-F424-4E3B-AE3B-47E9DC9B7A67}" type="presParOf" srcId="{1C916CD8-4B14-452B-896D-F5A25963E772}" destId="{27040B0E-E460-433F-8010-CD48216101FB}" srcOrd="3" destOrd="0" presId="urn:microsoft.com/office/officeart/2008/layout/NameandTitleOrganizationalChart"/>
    <dgm:cxn modelId="{BA2180E6-27CC-4D59-B10A-C011ACCD1C96}" type="presParOf" srcId="{27040B0E-E460-433F-8010-CD48216101FB}" destId="{D2D61271-B4BF-42D0-84DD-3C0F43D0B70F}" srcOrd="0" destOrd="0" presId="urn:microsoft.com/office/officeart/2008/layout/NameandTitleOrganizationalChart"/>
    <dgm:cxn modelId="{02F53B66-7C6A-410E-A564-71882AA713E1}" type="presParOf" srcId="{D2D61271-B4BF-42D0-84DD-3C0F43D0B70F}" destId="{5CA54CAD-B345-44FD-B30A-A00EB007B211}" srcOrd="0" destOrd="0" presId="urn:microsoft.com/office/officeart/2008/layout/NameandTitleOrganizationalChart"/>
    <dgm:cxn modelId="{ED08237C-D1E7-4556-9AFE-EDA3D4F7A54A}" type="presParOf" srcId="{D2D61271-B4BF-42D0-84DD-3C0F43D0B70F}" destId="{EAA65432-299C-4253-868F-D643D60C62ED}" srcOrd="1" destOrd="0" presId="urn:microsoft.com/office/officeart/2008/layout/NameandTitleOrganizationalChart"/>
    <dgm:cxn modelId="{3DDF84CD-8BF1-4856-8D92-FECF8491357C}" type="presParOf" srcId="{D2D61271-B4BF-42D0-84DD-3C0F43D0B70F}" destId="{7FB6975A-2583-4B01-A003-54D53299B3F9}" srcOrd="2" destOrd="0" presId="urn:microsoft.com/office/officeart/2008/layout/NameandTitleOrganizationalChart"/>
    <dgm:cxn modelId="{3E360570-D213-4EC5-A460-59F6C83B0C3C}" type="presParOf" srcId="{27040B0E-E460-433F-8010-CD48216101FB}" destId="{721A0380-B0CD-4CE6-B853-C4C1AF7FA082}" srcOrd="1" destOrd="0" presId="urn:microsoft.com/office/officeart/2008/layout/NameandTitleOrganizationalChart"/>
    <dgm:cxn modelId="{B49C5FB0-8FBC-4C39-BC5F-C448955D5012}" type="presParOf" srcId="{27040B0E-E460-433F-8010-CD48216101FB}" destId="{77AC5971-ACF3-4203-A28B-8BFFD3AA3876}" srcOrd="2" destOrd="0" presId="urn:microsoft.com/office/officeart/2008/layout/NameandTitleOrganizationalChart"/>
    <dgm:cxn modelId="{5B7612AF-A020-46B7-B053-48DECFEC3723}" type="presParOf" srcId="{1C916CD8-4B14-452B-896D-F5A25963E772}" destId="{BFCB24F6-D381-4D66-8149-AD4E215881AB}" srcOrd="4" destOrd="0" presId="urn:microsoft.com/office/officeart/2008/layout/NameandTitleOrganizationalChart"/>
    <dgm:cxn modelId="{DD0BB5A5-C6B0-4DA8-B540-C96123F4015D}" type="presParOf" srcId="{1C916CD8-4B14-452B-896D-F5A25963E772}" destId="{1F0547FE-44FC-41FE-A66D-4EF12DF504D4}" srcOrd="5" destOrd="0" presId="urn:microsoft.com/office/officeart/2008/layout/NameandTitleOrganizationalChart"/>
    <dgm:cxn modelId="{D3E80479-ADCE-4756-978E-56A8799EB26B}" type="presParOf" srcId="{1F0547FE-44FC-41FE-A66D-4EF12DF504D4}" destId="{EFF20F6D-6025-4B03-8A21-68A65485A1E7}" srcOrd="0" destOrd="0" presId="urn:microsoft.com/office/officeart/2008/layout/NameandTitleOrganizationalChart"/>
    <dgm:cxn modelId="{E281900D-EB84-4C83-BB54-F296D24F7926}" type="presParOf" srcId="{EFF20F6D-6025-4B03-8A21-68A65485A1E7}" destId="{2FEB86FA-C761-4BCE-AAEF-23CAF0E2C639}" srcOrd="0" destOrd="0" presId="urn:microsoft.com/office/officeart/2008/layout/NameandTitleOrganizationalChart"/>
    <dgm:cxn modelId="{D5ABD4EB-1AA2-4D78-BDCE-F2C4BA087472}" type="presParOf" srcId="{EFF20F6D-6025-4B03-8A21-68A65485A1E7}" destId="{8F3DE9AF-305D-4EE5-A9C1-9F19FD4B0B39}" srcOrd="1" destOrd="0" presId="urn:microsoft.com/office/officeart/2008/layout/NameandTitleOrganizationalChart"/>
    <dgm:cxn modelId="{585E1E2A-DB1C-468C-B3A2-432F930768BC}" type="presParOf" srcId="{EFF20F6D-6025-4B03-8A21-68A65485A1E7}" destId="{205C37CC-6027-4CAC-8695-0940AFA07D02}" srcOrd="2" destOrd="0" presId="urn:microsoft.com/office/officeart/2008/layout/NameandTitleOrganizationalChart"/>
    <dgm:cxn modelId="{857C91FC-8535-4D74-B774-F84B68597CF8}" type="presParOf" srcId="{1F0547FE-44FC-41FE-A66D-4EF12DF504D4}" destId="{E8E8A6CA-E453-4FC3-A64B-993271F3DA61}" srcOrd="1" destOrd="0" presId="urn:microsoft.com/office/officeart/2008/layout/NameandTitleOrganizationalChart"/>
    <dgm:cxn modelId="{3283F647-7462-4A97-BA08-900A110506C7}" type="presParOf" srcId="{1F0547FE-44FC-41FE-A66D-4EF12DF504D4}" destId="{49A05480-715B-4310-8198-3E91F1AD7B85}" srcOrd="2" destOrd="0" presId="urn:microsoft.com/office/officeart/2008/layout/NameandTitleOrganizationalChart"/>
    <dgm:cxn modelId="{B8381729-AA71-48F8-A880-D07CEE5BC7C1}" type="presParOf" srcId="{1C916CD8-4B14-452B-896D-F5A25963E772}" destId="{29D03F97-AC12-4646-ABF5-43A390C98054}" srcOrd="6" destOrd="0" presId="urn:microsoft.com/office/officeart/2008/layout/NameandTitleOrganizationalChart"/>
    <dgm:cxn modelId="{74CACC98-6E38-47D4-9089-DC87AC66252F}" type="presParOf" srcId="{1C916CD8-4B14-452B-896D-F5A25963E772}" destId="{94BF7B32-A85C-4437-BF3B-AC7D2C1824A5}" srcOrd="7" destOrd="0" presId="urn:microsoft.com/office/officeart/2008/layout/NameandTitleOrganizationalChart"/>
    <dgm:cxn modelId="{67E63C93-3C92-4C69-8897-0938FF1F3507}" type="presParOf" srcId="{94BF7B32-A85C-4437-BF3B-AC7D2C1824A5}" destId="{9182B43B-0ED9-4BE9-9005-632462D5ECD0}" srcOrd="0" destOrd="0" presId="urn:microsoft.com/office/officeart/2008/layout/NameandTitleOrganizationalChart"/>
    <dgm:cxn modelId="{167E623F-CCF1-483C-9423-CE1C1CA4373A}" type="presParOf" srcId="{9182B43B-0ED9-4BE9-9005-632462D5ECD0}" destId="{3FF837DA-AC48-4176-95BD-F677C885C443}" srcOrd="0" destOrd="0" presId="urn:microsoft.com/office/officeart/2008/layout/NameandTitleOrganizationalChart"/>
    <dgm:cxn modelId="{715C377F-9C27-4637-84B6-9D56DD83CF7C}" type="presParOf" srcId="{9182B43B-0ED9-4BE9-9005-632462D5ECD0}" destId="{00FB253E-1C06-48D5-82E4-792259C2A579}" srcOrd="1" destOrd="0" presId="urn:microsoft.com/office/officeart/2008/layout/NameandTitleOrganizationalChart"/>
    <dgm:cxn modelId="{03FD440C-BB79-4820-9EF9-8C3B0AC5CF60}" type="presParOf" srcId="{9182B43B-0ED9-4BE9-9005-632462D5ECD0}" destId="{D36A33F5-F1C7-493F-8D8F-C609FEE78A3B}" srcOrd="2" destOrd="0" presId="urn:microsoft.com/office/officeart/2008/layout/NameandTitleOrganizationalChart"/>
    <dgm:cxn modelId="{56DDAE12-790E-47D2-B826-B296F29F2E48}" type="presParOf" srcId="{94BF7B32-A85C-4437-BF3B-AC7D2C1824A5}" destId="{557954A4-5593-4F76-8CFC-21836A2E8DD8}" srcOrd="1" destOrd="0" presId="urn:microsoft.com/office/officeart/2008/layout/NameandTitleOrganizationalChart"/>
    <dgm:cxn modelId="{F07FCF57-DD51-4925-96F4-6ABFBF7A7EAE}" type="presParOf" srcId="{94BF7B32-A85C-4437-BF3B-AC7D2C1824A5}" destId="{18D5E583-64F2-441D-8954-8CA348CD844B}" srcOrd="2" destOrd="0" presId="urn:microsoft.com/office/officeart/2008/layout/NameandTitleOrganizationalChart"/>
    <dgm:cxn modelId="{3BF3ACE1-A74B-4FBF-8EF2-0F46EBD8B026}" type="presParOf" srcId="{1C916CD8-4B14-452B-896D-F5A25963E772}" destId="{6045EA87-7714-40A8-A3D2-990F3851BFE4}" srcOrd="8" destOrd="0" presId="urn:microsoft.com/office/officeart/2008/layout/NameandTitleOrganizationalChart"/>
    <dgm:cxn modelId="{4A52B49F-7FBB-4282-A1D8-D2380F6F129B}" type="presParOf" srcId="{1C916CD8-4B14-452B-896D-F5A25963E772}" destId="{5628783E-6073-4316-84BF-8FD718135137}" srcOrd="9" destOrd="0" presId="urn:microsoft.com/office/officeart/2008/layout/NameandTitleOrganizationalChart"/>
    <dgm:cxn modelId="{12D0C0DF-7D69-447B-B344-5DE7A7F15BFB}" type="presParOf" srcId="{5628783E-6073-4316-84BF-8FD718135137}" destId="{6E2189F3-FAD3-4315-8950-A3BCD86E5088}" srcOrd="0" destOrd="0" presId="urn:microsoft.com/office/officeart/2008/layout/NameandTitleOrganizationalChart"/>
    <dgm:cxn modelId="{77560E27-126E-4742-B49A-F5843C0A36BB}" type="presParOf" srcId="{6E2189F3-FAD3-4315-8950-A3BCD86E5088}" destId="{0F17B482-476F-4B16-BDAD-B5EA8F66B490}" srcOrd="0" destOrd="0" presId="urn:microsoft.com/office/officeart/2008/layout/NameandTitleOrganizationalChart"/>
    <dgm:cxn modelId="{33B0AAAD-6DB3-4075-80F8-66BCCDC82617}" type="presParOf" srcId="{6E2189F3-FAD3-4315-8950-A3BCD86E5088}" destId="{A56428BE-A6CF-4839-A420-CEAC3EC9A3D9}" srcOrd="1" destOrd="0" presId="urn:microsoft.com/office/officeart/2008/layout/NameandTitleOrganizationalChart"/>
    <dgm:cxn modelId="{CE2EA061-93DA-4F2E-9A66-63B403E94ED7}" type="presParOf" srcId="{6E2189F3-FAD3-4315-8950-A3BCD86E5088}" destId="{73900AFA-9129-497B-A5AF-60967025FA21}" srcOrd="2" destOrd="0" presId="urn:microsoft.com/office/officeart/2008/layout/NameandTitleOrganizationalChart"/>
    <dgm:cxn modelId="{A136138F-B2EA-4CF7-B4DF-267ACEDE5E04}" type="presParOf" srcId="{5628783E-6073-4316-84BF-8FD718135137}" destId="{D5275F97-FD0B-4F25-B885-59E89B101060}" srcOrd="1" destOrd="0" presId="urn:microsoft.com/office/officeart/2008/layout/NameandTitleOrganizationalChart"/>
    <dgm:cxn modelId="{1FFEFAA1-7FF6-4A2C-B5C6-7AD3CA64EFD9}" type="presParOf" srcId="{5628783E-6073-4316-84BF-8FD718135137}" destId="{C5088E5E-85A7-4E13-B7A1-58D62621545E}" srcOrd="2" destOrd="0" presId="urn:microsoft.com/office/officeart/2008/layout/NameandTitleOrganizationalChart"/>
    <dgm:cxn modelId="{F2F1915F-77CD-4F00-ABFF-EBD7A6D3F2FD}" type="presParOf" srcId="{1C916CD8-4B14-452B-896D-F5A25963E772}" destId="{1C8EB6F9-CC93-4A10-88DF-40343839F6EE}" srcOrd="10" destOrd="0" presId="urn:microsoft.com/office/officeart/2008/layout/NameandTitleOrganizationalChart"/>
    <dgm:cxn modelId="{B5BD31E3-2334-4FB7-B81C-F6DC2C98421C}" type="presParOf" srcId="{1C916CD8-4B14-452B-896D-F5A25963E772}" destId="{0B08D117-D0EF-4912-AEE4-CEB183B743CF}" srcOrd="11" destOrd="0" presId="urn:microsoft.com/office/officeart/2008/layout/NameandTitleOrganizationalChart"/>
    <dgm:cxn modelId="{191EB770-58DA-4D08-AF6B-EAA18606C6C7}" type="presParOf" srcId="{0B08D117-D0EF-4912-AEE4-CEB183B743CF}" destId="{4FD111B5-3F7F-498E-B709-6FDC5ED4FF54}" srcOrd="0" destOrd="0" presId="urn:microsoft.com/office/officeart/2008/layout/NameandTitleOrganizationalChart"/>
    <dgm:cxn modelId="{D7569210-4F29-4361-BEE8-A960BA9E8E73}" type="presParOf" srcId="{4FD111B5-3F7F-498E-B709-6FDC5ED4FF54}" destId="{57BE2624-3666-4C71-B044-6745FF47FAFD}" srcOrd="0" destOrd="0" presId="urn:microsoft.com/office/officeart/2008/layout/NameandTitleOrganizationalChart"/>
    <dgm:cxn modelId="{9F7BA4B5-7CCC-4D5F-8DCE-BBEC680DC468}" type="presParOf" srcId="{4FD111B5-3F7F-498E-B709-6FDC5ED4FF54}" destId="{3F218E31-91C0-4191-BA10-D0BD0998DEA7}" srcOrd="1" destOrd="0" presId="urn:microsoft.com/office/officeart/2008/layout/NameandTitleOrganizationalChart"/>
    <dgm:cxn modelId="{0CB5410B-F59B-40AB-ACD5-109A747F99D4}" type="presParOf" srcId="{4FD111B5-3F7F-498E-B709-6FDC5ED4FF54}" destId="{600F1794-72F9-4058-A86E-BD6B5CD25EC0}" srcOrd="2" destOrd="0" presId="urn:microsoft.com/office/officeart/2008/layout/NameandTitleOrganizationalChart"/>
    <dgm:cxn modelId="{7CD8F15A-C843-47DA-8E0D-D2E6C48E6C88}" type="presParOf" srcId="{0B08D117-D0EF-4912-AEE4-CEB183B743CF}" destId="{11681844-0B4E-42DD-AA8A-9A2C27A6450E}" srcOrd="1" destOrd="0" presId="urn:microsoft.com/office/officeart/2008/layout/NameandTitleOrganizationalChart"/>
    <dgm:cxn modelId="{DDAE4932-BA88-4A5A-8C9A-C37C15B407C3}" type="presParOf" srcId="{11681844-0B4E-42DD-AA8A-9A2C27A6450E}" destId="{89D2CDA4-7F1C-4DB0-9705-F24067EEB065}" srcOrd="0" destOrd="0" presId="urn:microsoft.com/office/officeart/2008/layout/NameandTitleOrganizationalChart"/>
    <dgm:cxn modelId="{06808AB1-4036-4C79-B9B1-0164920877F3}" type="presParOf" srcId="{11681844-0B4E-42DD-AA8A-9A2C27A6450E}" destId="{A4143578-BFAA-49AE-93AA-BF21B3B34773}" srcOrd="1" destOrd="0" presId="urn:microsoft.com/office/officeart/2008/layout/NameandTitleOrganizationalChart"/>
    <dgm:cxn modelId="{DD7F11F0-B808-4662-B4AD-D4D18E3B83EC}" type="presParOf" srcId="{A4143578-BFAA-49AE-93AA-BF21B3B34773}" destId="{6695ED6C-A8F5-4F0C-84BD-1B3F941DA73A}" srcOrd="0" destOrd="0" presId="urn:microsoft.com/office/officeart/2008/layout/NameandTitleOrganizationalChart"/>
    <dgm:cxn modelId="{7C386AC9-1965-41B8-8AB5-CD9BDC0C6E8F}" type="presParOf" srcId="{6695ED6C-A8F5-4F0C-84BD-1B3F941DA73A}" destId="{5DE45A2B-BFB8-49CA-9EC4-FE1DB26EF76B}" srcOrd="0" destOrd="0" presId="urn:microsoft.com/office/officeart/2008/layout/NameandTitleOrganizationalChart"/>
    <dgm:cxn modelId="{960D47E4-59A4-4F30-9812-9CDB34ED3B8A}" type="presParOf" srcId="{6695ED6C-A8F5-4F0C-84BD-1B3F941DA73A}" destId="{FF3F0A8D-8A1F-452A-97B7-92D0FBB57CF4}" srcOrd="1" destOrd="0" presId="urn:microsoft.com/office/officeart/2008/layout/NameandTitleOrganizationalChart"/>
    <dgm:cxn modelId="{A1C082D2-6D7C-46ED-931A-A0D73F0F7ED3}" type="presParOf" srcId="{6695ED6C-A8F5-4F0C-84BD-1B3F941DA73A}" destId="{1202193C-7C53-4554-B8A1-2FF7DFEE6AA3}" srcOrd="2" destOrd="0" presId="urn:microsoft.com/office/officeart/2008/layout/NameandTitleOrganizationalChart"/>
    <dgm:cxn modelId="{B535701B-C7F3-4D13-BEE5-2EFAC48B9CEF}" type="presParOf" srcId="{A4143578-BFAA-49AE-93AA-BF21B3B34773}" destId="{2DD13DD9-CB95-4F4B-AB81-FACDD1BD5088}" srcOrd="1" destOrd="0" presId="urn:microsoft.com/office/officeart/2008/layout/NameandTitleOrganizationalChart"/>
    <dgm:cxn modelId="{377F65B0-44EF-4BB5-884C-932A7A086C88}" type="presParOf" srcId="{A4143578-BFAA-49AE-93AA-BF21B3B34773}" destId="{3AAFE825-6613-40B4-B421-41E1EB44F590}" srcOrd="2" destOrd="0" presId="urn:microsoft.com/office/officeart/2008/layout/NameandTitleOrganizationalChart"/>
    <dgm:cxn modelId="{E65476D7-ABA3-478C-AEBE-FC2BEDCC7530}" type="presParOf" srcId="{11681844-0B4E-42DD-AA8A-9A2C27A6450E}" destId="{19C30F98-C8DA-4166-89F0-D1E398854440}" srcOrd="2" destOrd="0" presId="urn:microsoft.com/office/officeart/2008/layout/NameandTitleOrganizationalChart"/>
    <dgm:cxn modelId="{D3DD3F44-64C9-4FA5-A637-0C5A5EFE888D}" type="presParOf" srcId="{11681844-0B4E-42DD-AA8A-9A2C27A6450E}" destId="{8D120171-0FC8-452D-8638-690307C7337C}" srcOrd="3" destOrd="0" presId="urn:microsoft.com/office/officeart/2008/layout/NameandTitleOrganizationalChart"/>
    <dgm:cxn modelId="{321725D9-9652-42F2-81E1-C0CDB493F699}" type="presParOf" srcId="{8D120171-0FC8-452D-8638-690307C7337C}" destId="{0313279B-D7BF-491E-B154-C2AB021A42D1}" srcOrd="0" destOrd="0" presId="urn:microsoft.com/office/officeart/2008/layout/NameandTitleOrganizationalChart"/>
    <dgm:cxn modelId="{C29AE1A4-EC1C-41E1-855D-208C05EECD2F}" type="presParOf" srcId="{0313279B-D7BF-491E-B154-C2AB021A42D1}" destId="{49C19F6F-A8FE-4A97-867B-71DE9C01789D}" srcOrd="0" destOrd="0" presId="urn:microsoft.com/office/officeart/2008/layout/NameandTitleOrganizationalChart"/>
    <dgm:cxn modelId="{29352216-2B68-4E42-8D69-1D46158CF33E}" type="presParOf" srcId="{0313279B-D7BF-491E-B154-C2AB021A42D1}" destId="{E29A4493-0B0E-465A-939D-9C4ED1CE91CB}" srcOrd="1" destOrd="0" presId="urn:microsoft.com/office/officeart/2008/layout/NameandTitleOrganizationalChart"/>
    <dgm:cxn modelId="{A5F26934-8D56-4924-8B6D-A89AB43ACFBA}" type="presParOf" srcId="{0313279B-D7BF-491E-B154-C2AB021A42D1}" destId="{1E49E86A-235E-49D6-8CA9-B5FE5524B66D}" srcOrd="2" destOrd="0" presId="urn:microsoft.com/office/officeart/2008/layout/NameandTitleOrganizationalChart"/>
    <dgm:cxn modelId="{9982A9BA-8BC1-4846-9175-3DE70F206B6E}" type="presParOf" srcId="{8D120171-0FC8-452D-8638-690307C7337C}" destId="{A030A0E4-4605-4962-9487-B105873A7D7C}" srcOrd="1" destOrd="0" presId="urn:microsoft.com/office/officeart/2008/layout/NameandTitleOrganizationalChart"/>
    <dgm:cxn modelId="{00F893C1-91C9-45A5-A05A-8938CA637271}" type="presParOf" srcId="{8D120171-0FC8-452D-8638-690307C7337C}" destId="{9B90EE5B-642C-4004-9C64-CEC13EC6B158}" srcOrd="2" destOrd="0" presId="urn:microsoft.com/office/officeart/2008/layout/NameandTitleOrganizationalChart"/>
    <dgm:cxn modelId="{E1992E5F-8AC0-406F-9A3B-C9683FAB6490}" type="presParOf" srcId="{0B08D117-D0EF-4912-AEE4-CEB183B743CF}" destId="{BA9D3982-EB5D-4B2D-9C4D-4544096DEEC6}" srcOrd="2" destOrd="0" presId="urn:microsoft.com/office/officeart/2008/layout/NameandTitleOrganizationalChart"/>
    <dgm:cxn modelId="{D3300A9C-ABC2-4EC1-A5CB-F7B2EE32F84B}" type="presParOf" srcId="{1C916CD8-4B14-452B-896D-F5A25963E772}" destId="{6EB4C24C-DD0F-490E-BC4E-96497AC0CA13}" srcOrd="12" destOrd="0" presId="urn:microsoft.com/office/officeart/2008/layout/NameandTitleOrganizationalChart"/>
    <dgm:cxn modelId="{71D83D26-840D-4EE2-8FC1-045C96DC78E9}" type="presParOf" srcId="{1C916CD8-4B14-452B-896D-F5A25963E772}" destId="{CBD9D5D9-A856-4F26-B9C1-0E8751E10347}" srcOrd="13" destOrd="0" presId="urn:microsoft.com/office/officeart/2008/layout/NameandTitleOrganizationalChart"/>
    <dgm:cxn modelId="{54DC602B-DD5E-4124-8683-5CFF2AF82D0A}" type="presParOf" srcId="{CBD9D5D9-A856-4F26-B9C1-0E8751E10347}" destId="{4A11F353-3904-4E61-8C49-FE3052D6A691}" srcOrd="0" destOrd="0" presId="urn:microsoft.com/office/officeart/2008/layout/NameandTitleOrganizationalChart"/>
    <dgm:cxn modelId="{AC66EAD6-4000-4097-B4FF-188E63ACDF9B}" type="presParOf" srcId="{4A11F353-3904-4E61-8C49-FE3052D6A691}" destId="{F3117984-6F11-4603-AE42-124AADF23E2B}" srcOrd="0" destOrd="0" presId="urn:microsoft.com/office/officeart/2008/layout/NameandTitleOrganizationalChart"/>
    <dgm:cxn modelId="{0DBD033E-CDD4-4D07-BF09-3F7EFF1514FF}" type="presParOf" srcId="{4A11F353-3904-4E61-8C49-FE3052D6A691}" destId="{32D7D18A-DCAB-4A5B-9E79-BBFE4235051E}" srcOrd="1" destOrd="0" presId="urn:microsoft.com/office/officeart/2008/layout/NameandTitleOrganizationalChart"/>
    <dgm:cxn modelId="{43E60F55-15FF-435F-A2B5-E8A2D5368B62}" type="presParOf" srcId="{4A11F353-3904-4E61-8C49-FE3052D6A691}" destId="{4364DAA9-AC34-4D29-8726-073281DBAB15}" srcOrd="2" destOrd="0" presId="urn:microsoft.com/office/officeart/2008/layout/NameandTitleOrganizationalChart"/>
    <dgm:cxn modelId="{7D3E5F67-7F0E-4C22-B648-F4E0B7F44EF8}" type="presParOf" srcId="{CBD9D5D9-A856-4F26-B9C1-0E8751E10347}" destId="{9213CEAF-92B0-49F6-8A1D-0FD813E69572}" srcOrd="1" destOrd="0" presId="urn:microsoft.com/office/officeart/2008/layout/NameandTitleOrganizationalChart"/>
    <dgm:cxn modelId="{FD0FA3C6-631C-4552-A153-4D2559C44AE2}" type="presParOf" srcId="{9213CEAF-92B0-49F6-8A1D-0FD813E69572}" destId="{91B3B7D9-D7E2-43DA-8CA9-D8EE5C6F5D44}" srcOrd="0" destOrd="0" presId="urn:microsoft.com/office/officeart/2008/layout/NameandTitleOrganizationalChart"/>
    <dgm:cxn modelId="{02CC2FC6-9B6C-437F-8B33-3314AE91BB64}" type="presParOf" srcId="{9213CEAF-92B0-49F6-8A1D-0FD813E69572}" destId="{9824A6F4-DD36-44C9-A805-6DBDC5DD6340}" srcOrd="1" destOrd="0" presId="urn:microsoft.com/office/officeart/2008/layout/NameandTitleOrganizationalChart"/>
    <dgm:cxn modelId="{499B3F34-0D99-4520-B1FE-5673757C9AB7}" type="presParOf" srcId="{9824A6F4-DD36-44C9-A805-6DBDC5DD6340}" destId="{B9B86286-DC71-4108-B92E-5A25C177863A}" srcOrd="0" destOrd="0" presId="urn:microsoft.com/office/officeart/2008/layout/NameandTitleOrganizationalChart"/>
    <dgm:cxn modelId="{96941619-0AB2-4F5C-B3F9-2B612328783B}" type="presParOf" srcId="{B9B86286-DC71-4108-B92E-5A25C177863A}" destId="{69388097-14B9-4842-AADB-8927BCA61E6A}" srcOrd="0" destOrd="0" presId="urn:microsoft.com/office/officeart/2008/layout/NameandTitleOrganizationalChart"/>
    <dgm:cxn modelId="{488253FA-CE3A-4C70-915E-896D25994B6C}" type="presParOf" srcId="{B9B86286-DC71-4108-B92E-5A25C177863A}" destId="{9969C8B7-2903-475B-8B84-0DA425FB498C}" srcOrd="1" destOrd="0" presId="urn:microsoft.com/office/officeart/2008/layout/NameandTitleOrganizationalChart"/>
    <dgm:cxn modelId="{2266EEC1-A740-4356-BD8C-0CB96F13DA1D}" type="presParOf" srcId="{B9B86286-DC71-4108-B92E-5A25C177863A}" destId="{430291E3-514F-4B8B-B158-72A3126519CF}" srcOrd="2" destOrd="0" presId="urn:microsoft.com/office/officeart/2008/layout/NameandTitleOrganizationalChart"/>
    <dgm:cxn modelId="{BC673B38-3ED8-4C22-A6F0-92EC160D47A9}" type="presParOf" srcId="{9824A6F4-DD36-44C9-A805-6DBDC5DD6340}" destId="{137C8D73-4DA3-4851-AF8D-12FB2392EC4A}" srcOrd="1" destOrd="0" presId="urn:microsoft.com/office/officeart/2008/layout/NameandTitleOrganizationalChart"/>
    <dgm:cxn modelId="{F8C068E7-209F-4942-AC0B-5A85BCDB2645}" type="presParOf" srcId="{9824A6F4-DD36-44C9-A805-6DBDC5DD6340}" destId="{A92EFD29-CCE8-4C68-822E-1787EB3C46FA}" srcOrd="2" destOrd="0" presId="urn:microsoft.com/office/officeart/2008/layout/NameandTitleOrganizationalChart"/>
    <dgm:cxn modelId="{C268740F-064C-43CF-A8B8-10FE88CC5F46}" type="presParOf" srcId="{CBD9D5D9-A856-4F26-B9C1-0E8751E10347}" destId="{116254EB-36E3-48C9-82EB-FD3DE5B3D9CB}" srcOrd="2" destOrd="0" presId="urn:microsoft.com/office/officeart/2008/layout/NameandTitleOrganizationalChart"/>
    <dgm:cxn modelId="{A7F274A7-D412-4417-8C04-C93EFF019EFF}" type="presParOf" srcId="{1C916CD8-4B14-452B-896D-F5A25963E772}" destId="{97AD0C51-BAA1-4DCE-8E69-A1243E39A8AF}" srcOrd="14" destOrd="0" presId="urn:microsoft.com/office/officeart/2008/layout/NameandTitleOrganizationalChart"/>
    <dgm:cxn modelId="{39704EE3-BDD3-4EF4-85EF-621FD91A037B}" type="presParOf" srcId="{1C916CD8-4B14-452B-896D-F5A25963E772}" destId="{4E7D8287-D594-4BBE-9D59-72DF5CD23E92}" srcOrd="15" destOrd="0" presId="urn:microsoft.com/office/officeart/2008/layout/NameandTitleOrganizationalChart"/>
    <dgm:cxn modelId="{85C5A9F2-3F5E-45E2-AAAE-BA98268C6C8B}" type="presParOf" srcId="{4E7D8287-D594-4BBE-9D59-72DF5CD23E92}" destId="{53535C65-374B-4730-AFFC-3F509C99F4B9}" srcOrd="0" destOrd="0" presId="urn:microsoft.com/office/officeart/2008/layout/NameandTitleOrganizationalChart"/>
    <dgm:cxn modelId="{665375D9-AE55-4050-BC5F-90F00167FC84}" type="presParOf" srcId="{53535C65-374B-4730-AFFC-3F509C99F4B9}" destId="{C73D96B0-6B30-441F-A9C2-2DCB13E93218}" srcOrd="0" destOrd="0" presId="urn:microsoft.com/office/officeart/2008/layout/NameandTitleOrganizationalChart"/>
    <dgm:cxn modelId="{E4EF25A1-8651-4AA1-83CA-8857DA98C9CA}" type="presParOf" srcId="{53535C65-374B-4730-AFFC-3F509C99F4B9}" destId="{43763681-E54C-4E18-B23F-CF4E6E522833}" srcOrd="1" destOrd="0" presId="urn:microsoft.com/office/officeart/2008/layout/NameandTitleOrganizationalChart"/>
    <dgm:cxn modelId="{67B2FF39-015F-4769-9ED5-2D4F3DEEE29B}" type="presParOf" srcId="{53535C65-374B-4730-AFFC-3F509C99F4B9}" destId="{0B08B051-A4F5-437A-A70C-C19917492904}" srcOrd="2" destOrd="0" presId="urn:microsoft.com/office/officeart/2008/layout/NameandTitleOrganizationalChart"/>
    <dgm:cxn modelId="{974C8A88-5A63-41A8-9925-39393DA07250}" type="presParOf" srcId="{4E7D8287-D594-4BBE-9D59-72DF5CD23E92}" destId="{EE1A7B95-DCED-45B5-85DD-3400C73BBEA6}" srcOrd="1" destOrd="0" presId="urn:microsoft.com/office/officeart/2008/layout/NameandTitleOrganizationalChart"/>
    <dgm:cxn modelId="{6C267E2C-5A3F-48F4-A26A-9CDDC1BA219D}" type="presParOf" srcId="{4E7D8287-D594-4BBE-9D59-72DF5CD23E92}" destId="{CD7397DB-34FF-4C83-BFB5-ACA353CEEF94}" srcOrd="2" destOrd="0" presId="urn:microsoft.com/office/officeart/2008/layout/NameandTitleOrganizationalChart"/>
    <dgm:cxn modelId="{A66768E5-FE02-42E2-BE54-59B65660545A}" type="presParOf" srcId="{32B70C40-E20D-4CD5-B1EF-2F77D5DE1C43}" destId="{78526B3B-D0A9-424D-9014-746F748F4D66}" srcOrd="2" destOrd="0" presId="urn:microsoft.com/office/officeart/2008/layout/NameandTitleOrganizationalChart"/>
    <dgm:cxn modelId="{EDB22125-DC42-40FC-A0B9-0933B919895B}" type="presParOf" srcId="{78526B3B-D0A9-424D-9014-746F748F4D66}" destId="{58B37D44-C394-462A-B979-80CB4F482D66}" srcOrd="0" destOrd="0" presId="urn:microsoft.com/office/officeart/2008/layout/NameandTitleOrganizationalChart"/>
    <dgm:cxn modelId="{32223C4D-EC6F-431C-9088-E9612A7FFA16}" type="presParOf" srcId="{78526B3B-D0A9-424D-9014-746F748F4D66}" destId="{C4C7B35B-7B6C-4B29-BB85-5CFAB4F084C0}" srcOrd="1" destOrd="0" presId="urn:microsoft.com/office/officeart/2008/layout/NameandTitleOrganizationalChart"/>
    <dgm:cxn modelId="{92D5C83D-766E-4C51-AE63-418E61F1B14F}" type="presParOf" srcId="{C4C7B35B-7B6C-4B29-BB85-5CFAB4F084C0}" destId="{FF94C351-2D2C-4D27-B465-91F9894DD1DE}" srcOrd="0" destOrd="0" presId="urn:microsoft.com/office/officeart/2008/layout/NameandTitleOrganizationalChart"/>
    <dgm:cxn modelId="{B3425BB7-970D-4202-B1AD-2AD22CB5BF28}" type="presParOf" srcId="{FF94C351-2D2C-4D27-B465-91F9894DD1DE}" destId="{023E4B8D-A2A6-4CFE-A348-598A18043A71}" srcOrd="0" destOrd="0" presId="urn:microsoft.com/office/officeart/2008/layout/NameandTitleOrganizationalChart"/>
    <dgm:cxn modelId="{79F8003E-4E65-4CA1-8D2F-531A0FFDADBE}" type="presParOf" srcId="{FF94C351-2D2C-4D27-B465-91F9894DD1DE}" destId="{83C218D8-1E89-4FB4-AB60-AC9D10A6AE97}" srcOrd="1" destOrd="0" presId="urn:microsoft.com/office/officeart/2008/layout/NameandTitleOrganizationalChart"/>
    <dgm:cxn modelId="{E8E5C1B8-3B51-4A31-8E9F-46E94607F2A7}" type="presParOf" srcId="{FF94C351-2D2C-4D27-B465-91F9894DD1DE}" destId="{1D99A8BA-9612-4480-A6C3-0776682E9D15}" srcOrd="2" destOrd="0" presId="urn:microsoft.com/office/officeart/2008/layout/NameandTitleOrganizationalChart"/>
    <dgm:cxn modelId="{FF5D5F93-A2CC-415C-A5AE-0E33B523B329}" type="presParOf" srcId="{C4C7B35B-7B6C-4B29-BB85-5CFAB4F084C0}" destId="{90CD6217-DF59-4164-9D8C-415C1BC54E9D}" srcOrd="1" destOrd="0" presId="urn:microsoft.com/office/officeart/2008/layout/NameandTitleOrganizationalChart"/>
    <dgm:cxn modelId="{D4100096-55EB-4640-87E4-F1AEAEA19469}" type="presParOf" srcId="{90CD6217-DF59-4164-9D8C-415C1BC54E9D}" destId="{CF839D29-6F56-467A-8B72-9D917CF6AA65}" srcOrd="0" destOrd="0" presId="urn:microsoft.com/office/officeart/2008/layout/NameandTitleOrganizationalChart"/>
    <dgm:cxn modelId="{A4FFFBEF-713F-4FC6-A2DF-F76AAF287593}" type="presParOf" srcId="{90CD6217-DF59-4164-9D8C-415C1BC54E9D}" destId="{C2192D6A-91A1-4A74-914D-1A281BDB0F3A}" srcOrd="1" destOrd="0" presId="urn:microsoft.com/office/officeart/2008/layout/NameandTitleOrganizationalChart"/>
    <dgm:cxn modelId="{506A3FE8-24AC-4BB2-8BF2-D0D6DEB34924}" type="presParOf" srcId="{C2192D6A-91A1-4A74-914D-1A281BDB0F3A}" destId="{17BBD56D-6587-42AF-9422-734ADCDCEF61}" srcOrd="0" destOrd="0" presId="urn:microsoft.com/office/officeart/2008/layout/NameandTitleOrganizationalChart"/>
    <dgm:cxn modelId="{F8157075-E597-4DC8-9360-E62BDA7F5CF1}" type="presParOf" srcId="{17BBD56D-6587-42AF-9422-734ADCDCEF61}" destId="{66C76459-C2E0-4498-A6F6-F79A64A1A620}" srcOrd="0" destOrd="0" presId="urn:microsoft.com/office/officeart/2008/layout/NameandTitleOrganizationalChart"/>
    <dgm:cxn modelId="{2A35B9BF-81F8-42FF-9001-66BFA7A23A68}" type="presParOf" srcId="{17BBD56D-6587-42AF-9422-734ADCDCEF61}" destId="{75BBBC1B-6D21-41EA-AFD8-1E74E562DE9B}" srcOrd="1" destOrd="0" presId="urn:microsoft.com/office/officeart/2008/layout/NameandTitleOrganizationalChart"/>
    <dgm:cxn modelId="{E9953DC7-B286-4E43-BC43-E0A3925C6536}" type="presParOf" srcId="{17BBD56D-6587-42AF-9422-734ADCDCEF61}" destId="{F9174550-8DE6-4261-BF77-AA33FA19A2C5}" srcOrd="2" destOrd="0" presId="urn:microsoft.com/office/officeart/2008/layout/NameandTitleOrganizationalChart"/>
    <dgm:cxn modelId="{3EEF5CA3-2E26-4745-8D99-74F620EB2B0C}" type="presParOf" srcId="{C2192D6A-91A1-4A74-914D-1A281BDB0F3A}" destId="{8FE63AAC-A1C4-40E1-95BD-6D9C6EFD13EC}" srcOrd="1" destOrd="0" presId="urn:microsoft.com/office/officeart/2008/layout/NameandTitleOrganizationalChart"/>
    <dgm:cxn modelId="{D66C98C2-771E-4264-9F69-233E7CB15729}" type="presParOf" srcId="{C2192D6A-91A1-4A74-914D-1A281BDB0F3A}" destId="{3DBD3075-E45E-479F-9347-01CAD6062665}" srcOrd="2" destOrd="0" presId="urn:microsoft.com/office/officeart/2008/layout/NameandTitleOrganizationalChart"/>
    <dgm:cxn modelId="{060925C9-3927-4C8F-B1A0-BB193940197D}" type="presParOf" srcId="{C4C7B35B-7B6C-4B29-BB85-5CFAB4F084C0}" destId="{3826DD34-C2DE-42DD-B3FE-163C03174EE2}" srcOrd="2" destOrd="0" presId="urn:microsoft.com/office/officeart/2008/layout/NameandTitleOrganizationalChart"/>
    <dgm:cxn modelId="{999F16A6-084C-40EF-ABAD-F53D6499DA9C}" type="presParOf" srcId="{78526B3B-D0A9-424D-9014-746F748F4D66}" destId="{95F542D0-724E-4609-BB47-0819242FDF17}" srcOrd="2" destOrd="0" presId="urn:microsoft.com/office/officeart/2008/layout/NameandTitleOrganizationalChart"/>
    <dgm:cxn modelId="{5B2568CC-7336-46B5-B51D-40544231DFA0}" type="presParOf" srcId="{78526B3B-D0A9-424D-9014-746F748F4D66}" destId="{C95D8268-340F-43DC-98AC-E80DFD90D2F2}" srcOrd="3" destOrd="0" presId="urn:microsoft.com/office/officeart/2008/layout/NameandTitleOrganizationalChart"/>
    <dgm:cxn modelId="{6F476EFC-E7EB-434E-B55B-723CB6F61D30}" type="presParOf" srcId="{C95D8268-340F-43DC-98AC-E80DFD90D2F2}" destId="{52453144-81A7-436D-82E9-2234AB90F428}" srcOrd="0" destOrd="0" presId="urn:microsoft.com/office/officeart/2008/layout/NameandTitleOrganizationalChart"/>
    <dgm:cxn modelId="{791B4AC1-8D40-4B7C-A72D-056ACA5F62D0}" type="presParOf" srcId="{52453144-81A7-436D-82E9-2234AB90F428}" destId="{67983256-D73D-4AD0-ADF5-4D447CF97E5B}" srcOrd="0" destOrd="0" presId="urn:microsoft.com/office/officeart/2008/layout/NameandTitleOrganizationalChart"/>
    <dgm:cxn modelId="{A188BA8D-5752-4CEF-A5C9-EC29A0F8CF04}" type="presParOf" srcId="{52453144-81A7-436D-82E9-2234AB90F428}" destId="{5EAB993E-B271-49AB-B893-B65C89643089}" srcOrd="1" destOrd="0" presId="urn:microsoft.com/office/officeart/2008/layout/NameandTitleOrganizationalChart"/>
    <dgm:cxn modelId="{CFCEFA8F-0675-4A53-B960-30EEB78C6769}" type="presParOf" srcId="{52453144-81A7-436D-82E9-2234AB90F428}" destId="{CAAAD2A4-88C8-4846-A9D4-80C794107BCD}" srcOrd="2" destOrd="0" presId="urn:microsoft.com/office/officeart/2008/layout/NameandTitleOrganizationalChart"/>
    <dgm:cxn modelId="{48262391-5ED7-4A5D-967A-1E2EEFBA955C}" type="presParOf" srcId="{C95D8268-340F-43DC-98AC-E80DFD90D2F2}" destId="{29F1FA77-AB9B-4AB0-A682-1669D2AA4CA1}" srcOrd="1" destOrd="0" presId="urn:microsoft.com/office/officeart/2008/layout/NameandTitleOrganizationalChart"/>
    <dgm:cxn modelId="{B669BA72-3113-4105-A833-A2F546B90CE7}" type="presParOf" srcId="{C95D8268-340F-43DC-98AC-E80DFD90D2F2}" destId="{D72EDFD1-558E-41E2-A039-695295D170CD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542D0-724E-4609-BB47-0819242FDF17}">
      <dsp:nvSpPr>
        <dsp:cNvPr id="0" name=""/>
        <dsp:cNvSpPr/>
      </dsp:nvSpPr>
      <dsp:spPr>
        <a:xfrm>
          <a:off x="6042480" y="1926505"/>
          <a:ext cx="182832" cy="597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303"/>
              </a:lnTo>
              <a:lnTo>
                <a:pt x="182832" y="597303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39D29-6F56-467A-8B72-9D917CF6AA65}">
      <dsp:nvSpPr>
        <dsp:cNvPr id="0" name=""/>
        <dsp:cNvSpPr/>
      </dsp:nvSpPr>
      <dsp:spPr>
        <a:xfrm>
          <a:off x="5278735" y="2800908"/>
          <a:ext cx="91440" cy="3202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0203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37D44-C394-462A-B979-80CB4F482D66}">
      <dsp:nvSpPr>
        <dsp:cNvPr id="0" name=""/>
        <dsp:cNvSpPr/>
      </dsp:nvSpPr>
      <dsp:spPr>
        <a:xfrm>
          <a:off x="5859648" y="1926505"/>
          <a:ext cx="182832" cy="597303"/>
        </a:xfrm>
        <a:custGeom>
          <a:avLst/>
          <a:gdLst/>
          <a:ahLst/>
          <a:cxnLst/>
          <a:rect l="0" t="0" r="0" b="0"/>
          <a:pathLst>
            <a:path>
              <a:moveTo>
                <a:pt x="182832" y="0"/>
              </a:moveTo>
              <a:lnTo>
                <a:pt x="182832" y="597303"/>
              </a:lnTo>
              <a:lnTo>
                <a:pt x="0" y="597303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D0C51-BAA1-4DCE-8E69-A1243E39A8AF}">
      <dsp:nvSpPr>
        <dsp:cNvPr id="0" name=""/>
        <dsp:cNvSpPr/>
      </dsp:nvSpPr>
      <dsp:spPr>
        <a:xfrm>
          <a:off x="6042480" y="1926505"/>
          <a:ext cx="5396913" cy="2848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9248"/>
              </a:lnTo>
              <a:lnTo>
                <a:pt x="5396913" y="2719248"/>
              </a:lnTo>
              <a:lnTo>
                <a:pt x="5396913" y="2848561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3B7D9-D7E2-43DA-8CA9-D8EE5C6F5D44}">
      <dsp:nvSpPr>
        <dsp:cNvPr id="0" name=""/>
        <dsp:cNvSpPr/>
      </dsp:nvSpPr>
      <dsp:spPr>
        <a:xfrm>
          <a:off x="10006367" y="5319666"/>
          <a:ext cx="91440" cy="315570"/>
        </a:xfrm>
        <a:custGeom>
          <a:avLst/>
          <a:gdLst/>
          <a:ahLst/>
          <a:cxnLst/>
          <a:rect l="0" t="0" r="0" b="0"/>
          <a:pathLst>
            <a:path>
              <a:moveTo>
                <a:pt x="48363" y="0"/>
              </a:moveTo>
              <a:lnTo>
                <a:pt x="48363" y="186257"/>
              </a:lnTo>
              <a:lnTo>
                <a:pt x="45720" y="186257"/>
              </a:lnTo>
              <a:lnTo>
                <a:pt x="45720" y="315570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4C24C-DD0F-490E-BC4E-96497AC0CA13}">
      <dsp:nvSpPr>
        <dsp:cNvPr id="0" name=""/>
        <dsp:cNvSpPr/>
      </dsp:nvSpPr>
      <dsp:spPr>
        <a:xfrm>
          <a:off x="6042480" y="1926505"/>
          <a:ext cx="4012251" cy="2838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9649"/>
              </a:lnTo>
              <a:lnTo>
                <a:pt x="4012251" y="2709649"/>
              </a:lnTo>
              <a:lnTo>
                <a:pt x="4012251" y="2838962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30F98-C8DA-4166-89F0-D1E398854440}">
      <dsp:nvSpPr>
        <dsp:cNvPr id="0" name=""/>
        <dsp:cNvSpPr/>
      </dsp:nvSpPr>
      <dsp:spPr>
        <a:xfrm>
          <a:off x="7860996" y="5322692"/>
          <a:ext cx="674889" cy="319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641"/>
              </a:lnTo>
              <a:lnTo>
                <a:pt x="674889" y="190641"/>
              </a:lnTo>
              <a:lnTo>
                <a:pt x="674889" y="319954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2CDA4-7F1C-4DB0-9705-F24067EEB065}">
      <dsp:nvSpPr>
        <dsp:cNvPr id="0" name=""/>
        <dsp:cNvSpPr/>
      </dsp:nvSpPr>
      <dsp:spPr>
        <a:xfrm>
          <a:off x="6260887" y="5322692"/>
          <a:ext cx="1600109" cy="321201"/>
        </a:xfrm>
        <a:custGeom>
          <a:avLst/>
          <a:gdLst/>
          <a:ahLst/>
          <a:cxnLst/>
          <a:rect l="0" t="0" r="0" b="0"/>
          <a:pathLst>
            <a:path>
              <a:moveTo>
                <a:pt x="1600109" y="0"/>
              </a:moveTo>
              <a:lnTo>
                <a:pt x="1600109" y="191888"/>
              </a:lnTo>
              <a:lnTo>
                <a:pt x="0" y="191888"/>
              </a:lnTo>
              <a:lnTo>
                <a:pt x="0" y="321201"/>
              </a:lnTo>
            </a:path>
          </a:pathLst>
        </a:custGeom>
        <a:noFill/>
        <a:ln w="254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8EB6F9-CC93-4A10-88DF-40343839F6EE}">
      <dsp:nvSpPr>
        <dsp:cNvPr id="0" name=""/>
        <dsp:cNvSpPr/>
      </dsp:nvSpPr>
      <dsp:spPr>
        <a:xfrm>
          <a:off x="6042480" y="1926505"/>
          <a:ext cx="1818516" cy="2841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2675"/>
              </a:lnTo>
              <a:lnTo>
                <a:pt x="1818516" y="2712675"/>
              </a:lnTo>
              <a:lnTo>
                <a:pt x="1818516" y="2841988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5EA87-7714-40A8-A3D2-990F3851BFE4}">
      <dsp:nvSpPr>
        <dsp:cNvPr id="0" name=""/>
        <dsp:cNvSpPr/>
      </dsp:nvSpPr>
      <dsp:spPr>
        <a:xfrm>
          <a:off x="6042480" y="1926505"/>
          <a:ext cx="359012" cy="2069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9695"/>
              </a:lnTo>
              <a:lnTo>
                <a:pt x="359012" y="1939695"/>
              </a:lnTo>
              <a:lnTo>
                <a:pt x="359012" y="2069008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D03F97-AC12-4646-ABF5-43A390C98054}">
      <dsp:nvSpPr>
        <dsp:cNvPr id="0" name=""/>
        <dsp:cNvSpPr/>
      </dsp:nvSpPr>
      <dsp:spPr>
        <a:xfrm>
          <a:off x="4965442" y="1926505"/>
          <a:ext cx="1077038" cy="2069008"/>
        </a:xfrm>
        <a:custGeom>
          <a:avLst/>
          <a:gdLst/>
          <a:ahLst/>
          <a:cxnLst/>
          <a:rect l="0" t="0" r="0" b="0"/>
          <a:pathLst>
            <a:path>
              <a:moveTo>
                <a:pt x="1077038" y="0"/>
              </a:moveTo>
              <a:lnTo>
                <a:pt x="1077038" y="1939695"/>
              </a:lnTo>
              <a:lnTo>
                <a:pt x="0" y="1939695"/>
              </a:lnTo>
              <a:lnTo>
                <a:pt x="0" y="2069008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B24F6-D381-4D66-8149-AD4E215881AB}">
      <dsp:nvSpPr>
        <dsp:cNvPr id="0" name=""/>
        <dsp:cNvSpPr/>
      </dsp:nvSpPr>
      <dsp:spPr>
        <a:xfrm>
          <a:off x="3529390" y="1926505"/>
          <a:ext cx="2513089" cy="2069008"/>
        </a:xfrm>
        <a:custGeom>
          <a:avLst/>
          <a:gdLst/>
          <a:ahLst/>
          <a:cxnLst/>
          <a:rect l="0" t="0" r="0" b="0"/>
          <a:pathLst>
            <a:path>
              <a:moveTo>
                <a:pt x="2513089" y="0"/>
              </a:moveTo>
              <a:lnTo>
                <a:pt x="2513089" y="1939695"/>
              </a:lnTo>
              <a:lnTo>
                <a:pt x="0" y="1939695"/>
              </a:lnTo>
              <a:lnTo>
                <a:pt x="0" y="2069008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7DDE3-81F9-4153-BC49-63FF2B8DAB8B}">
      <dsp:nvSpPr>
        <dsp:cNvPr id="0" name=""/>
        <dsp:cNvSpPr/>
      </dsp:nvSpPr>
      <dsp:spPr>
        <a:xfrm>
          <a:off x="2093339" y="1926505"/>
          <a:ext cx="3949141" cy="2069008"/>
        </a:xfrm>
        <a:custGeom>
          <a:avLst/>
          <a:gdLst/>
          <a:ahLst/>
          <a:cxnLst/>
          <a:rect l="0" t="0" r="0" b="0"/>
          <a:pathLst>
            <a:path>
              <a:moveTo>
                <a:pt x="3949141" y="0"/>
              </a:moveTo>
              <a:lnTo>
                <a:pt x="3949141" y="1939695"/>
              </a:lnTo>
              <a:lnTo>
                <a:pt x="0" y="1939695"/>
              </a:lnTo>
              <a:lnTo>
                <a:pt x="0" y="2069008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75A0A-2F53-424D-AE7F-93C6B3416BCE}">
      <dsp:nvSpPr>
        <dsp:cNvPr id="0" name=""/>
        <dsp:cNvSpPr/>
      </dsp:nvSpPr>
      <dsp:spPr>
        <a:xfrm>
          <a:off x="657288" y="1926505"/>
          <a:ext cx="5385192" cy="2069008"/>
        </a:xfrm>
        <a:custGeom>
          <a:avLst/>
          <a:gdLst/>
          <a:ahLst/>
          <a:cxnLst/>
          <a:rect l="0" t="0" r="0" b="0"/>
          <a:pathLst>
            <a:path>
              <a:moveTo>
                <a:pt x="5385192" y="0"/>
              </a:moveTo>
              <a:lnTo>
                <a:pt x="5385192" y="1939695"/>
              </a:lnTo>
              <a:lnTo>
                <a:pt x="0" y="1939695"/>
              </a:lnTo>
              <a:lnTo>
                <a:pt x="0" y="2069008"/>
              </a:lnTo>
            </a:path>
          </a:pathLst>
        </a:custGeom>
        <a:noFill/>
        <a:ln w="254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1DB03-EC60-478B-9C37-514A3C5E29A3}">
      <dsp:nvSpPr>
        <dsp:cNvPr id="0" name=""/>
        <dsp:cNvSpPr/>
      </dsp:nvSpPr>
      <dsp:spPr>
        <a:xfrm>
          <a:off x="5507287" y="1372306"/>
          <a:ext cx="1070386" cy="554198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Gerente General</a:t>
          </a:r>
        </a:p>
      </dsp:txBody>
      <dsp:txXfrm>
        <a:off x="5507287" y="1372306"/>
        <a:ext cx="1070386" cy="554198"/>
      </dsp:txXfrm>
    </dsp:sp>
    <dsp:sp modelId="{887A81AD-ABB8-45B3-A52B-5075B6A438EC}">
      <dsp:nvSpPr>
        <dsp:cNvPr id="0" name=""/>
        <dsp:cNvSpPr/>
      </dsp:nvSpPr>
      <dsp:spPr>
        <a:xfrm>
          <a:off x="5721364" y="1803350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b="1" kern="1200" dirty="0" smtClean="0"/>
            <a:t>Cristian Guarín N</a:t>
          </a:r>
          <a:endParaRPr lang="es-ES" sz="1000" b="1" kern="1200" dirty="0"/>
        </a:p>
      </dsp:txBody>
      <dsp:txXfrm>
        <a:off x="5721364" y="1803350"/>
        <a:ext cx="963347" cy="184732"/>
      </dsp:txXfrm>
    </dsp:sp>
    <dsp:sp modelId="{576DC0C6-068B-4C18-B499-52AA55271A6A}">
      <dsp:nvSpPr>
        <dsp:cNvPr id="0" name=""/>
        <dsp:cNvSpPr/>
      </dsp:nvSpPr>
      <dsp:spPr>
        <a:xfrm>
          <a:off x="122094" y="3995514"/>
          <a:ext cx="1070386" cy="554198"/>
        </a:xfrm>
        <a:prstGeom prst="rect">
          <a:avLst/>
        </a:prstGeom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Gerente Financiero</a:t>
          </a:r>
          <a:endParaRPr lang="es-ES" sz="1100" b="1" kern="1200" dirty="0"/>
        </a:p>
      </dsp:txBody>
      <dsp:txXfrm>
        <a:off x="122094" y="3995514"/>
        <a:ext cx="1070386" cy="554198"/>
      </dsp:txXfrm>
    </dsp:sp>
    <dsp:sp modelId="{238B15E0-5379-43F2-BCD1-CCB9EED8F7FC}">
      <dsp:nvSpPr>
        <dsp:cNvPr id="0" name=""/>
        <dsp:cNvSpPr/>
      </dsp:nvSpPr>
      <dsp:spPr>
        <a:xfrm>
          <a:off x="336172" y="4426557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Tomas Villegas</a:t>
          </a:r>
          <a:endParaRPr lang="es-ES" sz="1100" b="1" kern="1200" dirty="0"/>
        </a:p>
      </dsp:txBody>
      <dsp:txXfrm>
        <a:off x="336172" y="4426557"/>
        <a:ext cx="963347" cy="184732"/>
      </dsp:txXfrm>
    </dsp:sp>
    <dsp:sp modelId="{5CA54CAD-B345-44FD-B30A-A00EB007B211}">
      <dsp:nvSpPr>
        <dsp:cNvPr id="0" name=""/>
        <dsp:cNvSpPr/>
      </dsp:nvSpPr>
      <dsp:spPr>
        <a:xfrm>
          <a:off x="1558146" y="3995514"/>
          <a:ext cx="1070386" cy="554198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Gerente de Cartera</a:t>
          </a:r>
          <a:endParaRPr lang="es-ES" sz="1100" b="1" kern="1200" dirty="0"/>
        </a:p>
      </dsp:txBody>
      <dsp:txXfrm>
        <a:off x="1558146" y="3995514"/>
        <a:ext cx="1070386" cy="554198"/>
      </dsp:txXfrm>
    </dsp:sp>
    <dsp:sp modelId="{EAA65432-299C-4253-868F-D643D60C62ED}">
      <dsp:nvSpPr>
        <dsp:cNvPr id="0" name=""/>
        <dsp:cNvSpPr/>
      </dsp:nvSpPr>
      <dsp:spPr>
        <a:xfrm>
          <a:off x="1772223" y="4426557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34699"/>
              <a:satOff val="1546"/>
              <a:lumOff val="216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Luis Ortega</a:t>
          </a:r>
          <a:endParaRPr lang="es-ES" sz="1200" b="1" kern="1200" dirty="0"/>
        </a:p>
      </dsp:txBody>
      <dsp:txXfrm>
        <a:off x="1772223" y="4426557"/>
        <a:ext cx="963347" cy="184732"/>
      </dsp:txXfrm>
    </dsp:sp>
    <dsp:sp modelId="{2FEB86FA-C761-4BCE-AAEF-23CAF0E2C639}">
      <dsp:nvSpPr>
        <dsp:cNvPr id="0" name=""/>
        <dsp:cNvSpPr/>
      </dsp:nvSpPr>
      <dsp:spPr>
        <a:xfrm>
          <a:off x="2994197" y="3995514"/>
          <a:ext cx="1070386" cy="554198"/>
        </a:xfrm>
        <a:prstGeom prst="rect">
          <a:avLst/>
        </a:prstGeom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Gerente  Comercial</a:t>
          </a:r>
          <a:endParaRPr lang="es-ES" sz="1100" b="1" kern="1200" dirty="0"/>
        </a:p>
      </dsp:txBody>
      <dsp:txXfrm>
        <a:off x="2994197" y="3995514"/>
        <a:ext cx="1070386" cy="554198"/>
      </dsp:txXfrm>
    </dsp:sp>
    <dsp:sp modelId="{8F3DE9AF-305D-4EE5-A9C1-9F19FD4B0B39}">
      <dsp:nvSpPr>
        <dsp:cNvPr id="0" name=""/>
        <dsp:cNvSpPr/>
      </dsp:nvSpPr>
      <dsp:spPr>
        <a:xfrm>
          <a:off x="3208274" y="4426557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69399"/>
              <a:satOff val="3093"/>
              <a:lumOff val="432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José V Pino</a:t>
          </a:r>
          <a:endParaRPr lang="es-ES" sz="1200" b="1" kern="1200" dirty="0"/>
        </a:p>
      </dsp:txBody>
      <dsp:txXfrm>
        <a:off x="3208274" y="4426557"/>
        <a:ext cx="963347" cy="184732"/>
      </dsp:txXfrm>
    </dsp:sp>
    <dsp:sp modelId="{3FF837DA-AC48-4176-95BD-F677C885C443}">
      <dsp:nvSpPr>
        <dsp:cNvPr id="0" name=""/>
        <dsp:cNvSpPr/>
      </dsp:nvSpPr>
      <dsp:spPr>
        <a:xfrm>
          <a:off x="4430248" y="3995514"/>
          <a:ext cx="1070386" cy="554198"/>
        </a:xfrm>
        <a:prstGeom prst="rect">
          <a:avLst/>
        </a:prstGeom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Gerente Comercial Viajero</a:t>
          </a:r>
          <a:endParaRPr lang="es-ES" sz="1100" b="1" kern="1200" dirty="0"/>
        </a:p>
      </dsp:txBody>
      <dsp:txXfrm>
        <a:off x="4430248" y="3995514"/>
        <a:ext cx="1070386" cy="554198"/>
      </dsp:txXfrm>
    </dsp:sp>
    <dsp:sp modelId="{00FB253E-1C06-48D5-82E4-792259C2A579}">
      <dsp:nvSpPr>
        <dsp:cNvPr id="0" name=""/>
        <dsp:cNvSpPr/>
      </dsp:nvSpPr>
      <dsp:spPr>
        <a:xfrm>
          <a:off x="4644326" y="4426557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104098"/>
              <a:satOff val="4639"/>
              <a:lumOff val="648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Daniel Moreno</a:t>
          </a:r>
          <a:endParaRPr lang="es-ES" sz="1100" b="1" kern="1200" dirty="0"/>
        </a:p>
      </dsp:txBody>
      <dsp:txXfrm>
        <a:off x="4644326" y="4426557"/>
        <a:ext cx="963347" cy="184732"/>
      </dsp:txXfrm>
    </dsp:sp>
    <dsp:sp modelId="{0F17B482-476F-4B16-BDAD-B5EA8F66B490}">
      <dsp:nvSpPr>
        <dsp:cNvPr id="0" name=""/>
        <dsp:cNvSpPr/>
      </dsp:nvSpPr>
      <dsp:spPr>
        <a:xfrm>
          <a:off x="5866300" y="3995514"/>
          <a:ext cx="1070386" cy="554198"/>
        </a:xfrm>
        <a:prstGeom prst="rect">
          <a:avLst/>
        </a:prstGeom>
        <a:gradFill flip="none" rotWithShape="0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Gerente Administrativo</a:t>
          </a:r>
          <a:endParaRPr lang="es-ES" sz="1100" b="1" kern="1200" dirty="0"/>
        </a:p>
      </dsp:txBody>
      <dsp:txXfrm>
        <a:off x="5866300" y="3995514"/>
        <a:ext cx="1070386" cy="554198"/>
      </dsp:txXfrm>
    </dsp:sp>
    <dsp:sp modelId="{A56428BE-A6CF-4839-A420-CEAC3EC9A3D9}">
      <dsp:nvSpPr>
        <dsp:cNvPr id="0" name=""/>
        <dsp:cNvSpPr/>
      </dsp:nvSpPr>
      <dsp:spPr>
        <a:xfrm>
          <a:off x="6080377" y="4426557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138797"/>
              <a:satOff val="6185"/>
              <a:lumOff val="864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René Morales</a:t>
          </a:r>
          <a:endParaRPr lang="es-ES" sz="1200" b="1" kern="1200" dirty="0"/>
        </a:p>
      </dsp:txBody>
      <dsp:txXfrm>
        <a:off x="6080377" y="4426557"/>
        <a:ext cx="963347" cy="184732"/>
      </dsp:txXfrm>
    </dsp:sp>
    <dsp:sp modelId="{57BE2624-3666-4C71-B044-6745FF47FAFD}">
      <dsp:nvSpPr>
        <dsp:cNvPr id="0" name=""/>
        <dsp:cNvSpPr/>
      </dsp:nvSpPr>
      <dsp:spPr>
        <a:xfrm>
          <a:off x="7325803" y="4768494"/>
          <a:ext cx="1070386" cy="554198"/>
        </a:xfrm>
        <a:prstGeom prst="rect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Auditor Interno</a:t>
          </a:r>
          <a:endParaRPr lang="es-ES" sz="1100" b="1" kern="1200" dirty="0"/>
        </a:p>
      </dsp:txBody>
      <dsp:txXfrm>
        <a:off x="7325803" y="4768494"/>
        <a:ext cx="1070386" cy="554198"/>
      </dsp:txXfrm>
    </dsp:sp>
    <dsp:sp modelId="{3F218E31-91C0-4191-BA10-D0BD0998DEA7}">
      <dsp:nvSpPr>
        <dsp:cNvPr id="0" name=""/>
        <dsp:cNvSpPr/>
      </dsp:nvSpPr>
      <dsp:spPr>
        <a:xfrm>
          <a:off x="7645392" y="5176006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173496"/>
              <a:satOff val="7731"/>
              <a:lumOff val="1080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b="1" kern="1200"/>
        </a:p>
      </dsp:txBody>
      <dsp:txXfrm>
        <a:off x="7645392" y="5176006"/>
        <a:ext cx="963347" cy="184732"/>
      </dsp:txXfrm>
    </dsp:sp>
    <dsp:sp modelId="{5DE45A2B-BFB8-49CA-9EC4-FE1DB26EF76B}">
      <dsp:nvSpPr>
        <dsp:cNvPr id="0" name=""/>
        <dsp:cNvSpPr/>
      </dsp:nvSpPr>
      <dsp:spPr>
        <a:xfrm>
          <a:off x="5725693" y="5643894"/>
          <a:ext cx="1070386" cy="554198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08196"/>
                <a:satOff val="9278"/>
                <a:lumOff val="1297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08196"/>
                <a:satOff val="9278"/>
                <a:lumOff val="1297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08196"/>
                <a:satOff val="9278"/>
                <a:lumOff val="1297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Auxiliar de Auditoria</a:t>
          </a:r>
          <a:endParaRPr lang="es-ES" sz="1100" b="1" kern="1200" dirty="0"/>
        </a:p>
      </dsp:txBody>
      <dsp:txXfrm>
        <a:off x="5725693" y="5643894"/>
        <a:ext cx="1070386" cy="554198"/>
      </dsp:txXfrm>
    </dsp:sp>
    <dsp:sp modelId="{FF3F0A8D-8A1F-452A-97B7-92D0FBB57CF4}">
      <dsp:nvSpPr>
        <dsp:cNvPr id="0" name=""/>
        <dsp:cNvSpPr/>
      </dsp:nvSpPr>
      <dsp:spPr>
        <a:xfrm>
          <a:off x="5939771" y="6074935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208196"/>
              <a:satOff val="9278"/>
              <a:lumOff val="1297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700" b="1" kern="1200" dirty="0" smtClean="0"/>
            <a:t>Luz Marina Bohórquez</a:t>
          </a:r>
          <a:endParaRPr lang="es-ES" sz="700" b="1" kern="1200" dirty="0"/>
        </a:p>
      </dsp:txBody>
      <dsp:txXfrm>
        <a:off x="5939771" y="6074935"/>
        <a:ext cx="963347" cy="184732"/>
      </dsp:txXfrm>
    </dsp:sp>
    <dsp:sp modelId="{49C19F6F-A8FE-4A97-867B-71DE9C01789D}">
      <dsp:nvSpPr>
        <dsp:cNvPr id="0" name=""/>
        <dsp:cNvSpPr/>
      </dsp:nvSpPr>
      <dsp:spPr>
        <a:xfrm>
          <a:off x="8000692" y="5642647"/>
          <a:ext cx="1070386" cy="554198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42895"/>
                <a:satOff val="10824"/>
                <a:lumOff val="15132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42895"/>
                <a:satOff val="10824"/>
                <a:lumOff val="15132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42895"/>
                <a:satOff val="10824"/>
                <a:lumOff val="1513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Auxiliar de Control Interno</a:t>
          </a:r>
          <a:endParaRPr lang="es-ES" sz="1100" b="1" kern="1200" dirty="0"/>
        </a:p>
      </dsp:txBody>
      <dsp:txXfrm>
        <a:off x="8000692" y="5642647"/>
        <a:ext cx="1070386" cy="554198"/>
      </dsp:txXfrm>
    </dsp:sp>
    <dsp:sp modelId="{E29A4493-0B0E-465A-939D-9C4ED1CE91CB}">
      <dsp:nvSpPr>
        <dsp:cNvPr id="0" name=""/>
        <dsp:cNvSpPr/>
      </dsp:nvSpPr>
      <dsp:spPr>
        <a:xfrm>
          <a:off x="8214773" y="6073690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242895"/>
              <a:satOff val="10824"/>
              <a:lumOff val="1513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Carlos A Restrepo</a:t>
          </a:r>
          <a:endParaRPr lang="es-ES" sz="900" b="1" kern="1200" dirty="0"/>
        </a:p>
      </dsp:txBody>
      <dsp:txXfrm>
        <a:off x="8214773" y="6073690"/>
        <a:ext cx="963347" cy="184732"/>
      </dsp:txXfrm>
    </dsp:sp>
    <dsp:sp modelId="{F3117984-6F11-4603-AE42-124AADF23E2B}">
      <dsp:nvSpPr>
        <dsp:cNvPr id="0" name=""/>
        <dsp:cNvSpPr/>
      </dsp:nvSpPr>
      <dsp:spPr>
        <a:xfrm>
          <a:off x="9519538" y="4765468"/>
          <a:ext cx="1070386" cy="554198"/>
        </a:xfrm>
        <a:prstGeom prst="rect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Coordinador de Sistemas</a:t>
          </a:r>
          <a:endParaRPr lang="es-ES" sz="1100" b="1" kern="1200" dirty="0"/>
        </a:p>
      </dsp:txBody>
      <dsp:txXfrm>
        <a:off x="9519538" y="4765468"/>
        <a:ext cx="1070386" cy="554198"/>
      </dsp:txXfrm>
    </dsp:sp>
    <dsp:sp modelId="{32D7D18A-DCAB-4A5B-9E79-BBFE4235051E}">
      <dsp:nvSpPr>
        <dsp:cNvPr id="0" name=""/>
        <dsp:cNvSpPr/>
      </dsp:nvSpPr>
      <dsp:spPr>
        <a:xfrm>
          <a:off x="9784103" y="5171267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277594"/>
              <a:satOff val="12370"/>
              <a:lumOff val="1729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b="1" kern="1200" dirty="0" smtClean="0"/>
            <a:t>Carlos A Trujillo</a:t>
          </a:r>
          <a:endParaRPr lang="es-ES" sz="1000" b="1" kern="1200" dirty="0"/>
        </a:p>
      </dsp:txBody>
      <dsp:txXfrm>
        <a:off x="9784103" y="5171267"/>
        <a:ext cx="963347" cy="184732"/>
      </dsp:txXfrm>
    </dsp:sp>
    <dsp:sp modelId="{69388097-14B9-4842-AADB-8927BCA61E6A}">
      <dsp:nvSpPr>
        <dsp:cNvPr id="0" name=""/>
        <dsp:cNvSpPr/>
      </dsp:nvSpPr>
      <dsp:spPr>
        <a:xfrm>
          <a:off x="9516894" y="5635237"/>
          <a:ext cx="1070386" cy="554198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12294"/>
                <a:satOff val="13916"/>
                <a:lumOff val="19456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12294"/>
                <a:satOff val="13916"/>
                <a:lumOff val="19456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12294"/>
                <a:satOff val="13916"/>
                <a:lumOff val="194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Auxiliar de Sistemas</a:t>
          </a:r>
        </a:p>
      </dsp:txBody>
      <dsp:txXfrm>
        <a:off x="9516894" y="5635237"/>
        <a:ext cx="1070386" cy="554198"/>
      </dsp:txXfrm>
    </dsp:sp>
    <dsp:sp modelId="{9969C8B7-2903-475B-8B84-0DA425FB498C}">
      <dsp:nvSpPr>
        <dsp:cNvPr id="0" name=""/>
        <dsp:cNvSpPr/>
      </dsp:nvSpPr>
      <dsp:spPr>
        <a:xfrm>
          <a:off x="9730965" y="6066282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312294"/>
              <a:satOff val="13916"/>
              <a:lumOff val="194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Andrés Rodríguez</a:t>
          </a:r>
          <a:endParaRPr lang="es-ES" sz="900" b="1" kern="1200" dirty="0"/>
        </a:p>
      </dsp:txBody>
      <dsp:txXfrm>
        <a:off x="9730965" y="6066282"/>
        <a:ext cx="963347" cy="184732"/>
      </dsp:txXfrm>
    </dsp:sp>
    <dsp:sp modelId="{C73D96B0-6B30-441F-A9C2-2DCB13E93218}">
      <dsp:nvSpPr>
        <dsp:cNvPr id="0" name=""/>
        <dsp:cNvSpPr/>
      </dsp:nvSpPr>
      <dsp:spPr>
        <a:xfrm>
          <a:off x="10904200" y="4775066"/>
          <a:ext cx="1070386" cy="554198"/>
        </a:xfrm>
        <a:prstGeom prst="rect">
          <a:avLst/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Jefe de Producción de Espuma</a:t>
          </a:r>
          <a:endParaRPr lang="es-ES" sz="1100" b="1" kern="1200" dirty="0"/>
        </a:p>
      </dsp:txBody>
      <dsp:txXfrm>
        <a:off x="10904200" y="4775066"/>
        <a:ext cx="1070386" cy="554198"/>
      </dsp:txXfrm>
    </dsp:sp>
    <dsp:sp modelId="{43763681-E54C-4E18-B23F-CF4E6E522833}">
      <dsp:nvSpPr>
        <dsp:cNvPr id="0" name=""/>
        <dsp:cNvSpPr/>
      </dsp:nvSpPr>
      <dsp:spPr>
        <a:xfrm>
          <a:off x="11083109" y="5188628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346993"/>
              <a:satOff val="15463"/>
              <a:lumOff val="2161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Javier Moreno</a:t>
          </a:r>
          <a:endParaRPr lang="es-ES" sz="1100" b="1" kern="1200" dirty="0"/>
        </a:p>
      </dsp:txBody>
      <dsp:txXfrm>
        <a:off x="11083109" y="5188628"/>
        <a:ext cx="963347" cy="184732"/>
      </dsp:txXfrm>
    </dsp:sp>
    <dsp:sp modelId="{023E4B8D-A2A6-4CFE-A348-598A18043A71}">
      <dsp:nvSpPr>
        <dsp:cNvPr id="0" name=""/>
        <dsp:cNvSpPr/>
      </dsp:nvSpPr>
      <dsp:spPr>
        <a:xfrm>
          <a:off x="4789261" y="2246709"/>
          <a:ext cx="1070386" cy="554198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b="1" kern="1200" dirty="0" smtClean="0"/>
            <a:t>Secretaria Gerencia General</a:t>
          </a:r>
          <a:endParaRPr lang="es-ES" sz="1100" b="1" kern="1200" dirty="0"/>
        </a:p>
      </dsp:txBody>
      <dsp:txXfrm>
        <a:off x="4789261" y="2246709"/>
        <a:ext cx="1070386" cy="554198"/>
      </dsp:txXfrm>
    </dsp:sp>
    <dsp:sp modelId="{83C218D8-1E89-4FB4-AB60-AC9D10A6AE97}">
      <dsp:nvSpPr>
        <dsp:cNvPr id="0" name=""/>
        <dsp:cNvSpPr/>
      </dsp:nvSpPr>
      <dsp:spPr>
        <a:xfrm>
          <a:off x="5003339" y="2677752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lvl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Morelia Sepúlveda</a:t>
          </a:r>
          <a:endParaRPr lang="es-ES" sz="900" b="1" kern="1200" dirty="0"/>
        </a:p>
      </dsp:txBody>
      <dsp:txXfrm>
        <a:off x="5003339" y="2677752"/>
        <a:ext cx="963347" cy="184732"/>
      </dsp:txXfrm>
    </dsp:sp>
    <dsp:sp modelId="{66C76459-C2E0-4498-A6F6-F79A64A1A620}">
      <dsp:nvSpPr>
        <dsp:cNvPr id="0" name=""/>
        <dsp:cNvSpPr/>
      </dsp:nvSpPr>
      <dsp:spPr>
        <a:xfrm>
          <a:off x="4789261" y="3121111"/>
          <a:ext cx="1070386" cy="554198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81692"/>
                <a:satOff val="17009"/>
                <a:lumOff val="2377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81692"/>
                <a:satOff val="17009"/>
                <a:lumOff val="2377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81692"/>
                <a:satOff val="17009"/>
                <a:lumOff val="237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78204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Servicios Generales</a:t>
          </a:r>
          <a:endParaRPr lang="es-ES" sz="1100" b="1" kern="1200" dirty="0"/>
        </a:p>
      </dsp:txBody>
      <dsp:txXfrm>
        <a:off x="4789261" y="3121111"/>
        <a:ext cx="1070386" cy="554198"/>
      </dsp:txXfrm>
    </dsp:sp>
    <dsp:sp modelId="{75BBBC1B-6D21-41EA-AFD8-1E74E562DE9B}">
      <dsp:nvSpPr>
        <dsp:cNvPr id="0" name=""/>
        <dsp:cNvSpPr/>
      </dsp:nvSpPr>
      <dsp:spPr>
        <a:xfrm>
          <a:off x="5003339" y="3552155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-381692"/>
              <a:satOff val="17009"/>
              <a:lumOff val="2377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Blanca Palacio</a:t>
          </a:r>
          <a:endParaRPr lang="es-ES" sz="1200" b="1" kern="1200" dirty="0"/>
        </a:p>
      </dsp:txBody>
      <dsp:txXfrm>
        <a:off x="5003339" y="3552155"/>
        <a:ext cx="963347" cy="184732"/>
      </dsp:txXfrm>
    </dsp:sp>
    <dsp:sp modelId="{67983256-D73D-4AD0-ADF5-4D447CF97E5B}">
      <dsp:nvSpPr>
        <dsp:cNvPr id="0" name=""/>
        <dsp:cNvSpPr/>
      </dsp:nvSpPr>
      <dsp:spPr>
        <a:xfrm>
          <a:off x="6225313" y="2246709"/>
          <a:ext cx="1070386" cy="554198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82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Mensajero</a:t>
          </a:r>
          <a:endParaRPr lang="es-ES" sz="1200" b="1" kern="1200" dirty="0"/>
        </a:p>
      </dsp:txBody>
      <dsp:txXfrm>
        <a:off x="6225313" y="2246709"/>
        <a:ext cx="1070386" cy="554198"/>
      </dsp:txXfrm>
    </dsp:sp>
    <dsp:sp modelId="{5EAB993E-B271-49AB-B893-B65C89643089}">
      <dsp:nvSpPr>
        <dsp:cNvPr id="0" name=""/>
        <dsp:cNvSpPr/>
      </dsp:nvSpPr>
      <dsp:spPr>
        <a:xfrm>
          <a:off x="6439390" y="2677752"/>
          <a:ext cx="963347" cy="1847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Eugenio Banda</a:t>
          </a:r>
          <a:endParaRPr lang="es-ES" sz="1100" b="1" kern="1200" dirty="0"/>
        </a:p>
      </dsp:txBody>
      <dsp:txXfrm>
        <a:off x="6439390" y="2677752"/>
        <a:ext cx="963347" cy="184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08A0E7F6-1162-415A-AEF9-7D0A864780DA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26239AF2-D81B-4B2D-87D8-991E6BC7A5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167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111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246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9852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33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232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1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862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50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91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435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617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324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EB558-BFD8-4F23-B0DC-3C4F4F300A52}" type="datetimeFigureOut">
              <a:rPr lang="es-ES" smtClean="0"/>
              <a:t>20/10/2014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2F1F-B0A9-47E8-9A3B-E38065845C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84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47056" y="734333"/>
            <a:ext cx="10363200" cy="1470025"/>
          </a:xfrm>
        </p:spPr>
        <p:txBody>
          <a:bodyPr>
            <a:noAutofit/>
            <a:scene3d>
              <a:camera prst="perspectiveLeft"/>
              <a:lightRig rig="threePt" dir="t"/>
            </a:scene3d>
          </a:bodyPr>
          <a:lstStyle/>
          <a:p>
            <a:r>
              <a:rPr lang="es-CO" sz="4800" b="1" cap="all" dirty="0" smtClean="0"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reflection blurRad="12700" stA="28000" endPos="45000" dist="1000" dir="5400000" sy="-100000" algn="bl" rotWithShape="0"/>
                </a:effectLst>
                <a:latin typeface="Cooper Black" panose="0208090404030B020404" pitchFamily="18" charset="0"/>
              </a:rPr>
              <a:t>INDUCCION PARA PERSONAL DE NUEVO INGRESO</a:t>
            </a:r>
            <a:endParaRPr lang="es-ES" sz="4800" b="1" cap="all" dirty="0"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reflection blurRad="12700" stA="28000" endPos="45000" dist="10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2563815" y="3155783"/>
            <a:ext cx="8241559" cy="1752600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Adobe Gothic Std B" pitchFamily="34" charset="-128"/>
              </a:rPr>
              <a:t>TALENTO HUMANO</a:t>
            </a:r>
          </a:p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Adobe Gothic Std B" pitchFamily="34" charset="-128"/>
              </a:rPr>
              <a:t>SEGURIDAD Y SALUD EN EL TRABAJO</a:t>
            </a:r>
            <a:endParaRPr lang="es-ES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  <a:ea typeface="Adobe Gothic Std B" pitchFamily="34" charset="-128"/>
            </a:endParaRPr>
          </a:p>
        </p:txBody>
      </p:sp>
      <p:pic>
        <p:nvPicPr>
          <p:cNvPr id="7" name="Picture 5" descr="colchon 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046" y="1301919"/>
            <a:ext cx="3807920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667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977" y="59821"/>
            <a:ext cx="8542946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sz="34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REGLAMENTO INTERNO DE TRABAJO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95350" y="1340079"/>
            <a:ext cx="4582886" cy="5387292"/>
          </a:xfrm>
          <a:prstGeom prst="foldedCorner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s-ES_tradnl" altLang="es-E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HORARIOS DE TRABAJO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_tradnl" altLang="es-ES" sz="1400" b="1" dirty="0" smtClean="0">
                <a:solidFill>
                  <a:schemeClr val="accent6">
                    <a:lumMod val="50000"/>
                  </a:schemeClr>
                </a:solidFill>
              </a:rPr>
              <a:t>Administrativos</a:t>
            </a:r>
            <a:r>
              <a:rPr lang="es-ES_tradnl" altLang="es-ES" sz="1400" dirty="0" smtClean="0">
                <a:solidFill>
                  <a:schemeClr val="accent6">
                    <a:lumMod val="50000"/>
                  </a:schemeClr>
                </a:solidFill>
              </a:rPr>
              <a:t>: </a:t>
            </a:r>
          </a:p>
          <a:p>
            <a:pPr>
              <a:lnSpc>
                <a:spcPct val="90000"/>
              </a:lnSpc>
            </a:pP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Lunes a Viernes 7:00 </a:t>
            </a: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17:30</a:t>
            </a:r>
          </a:p>
          <a:p>
            <a:pPr>
              <a:lnSpc>
                <a:spcPct val="90000"/>
              </a:lnSpc>
            </a:pP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Lunes a viernes 8:00 a 5:30 y sábado 8:00 a 1:00</a:t>
            </a:r>
            <a:endParaRPr lang="es-ES_tradnl" altLang="es-ES" sz="1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Tiempo para media mañana 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09:00 </a:t>
            </a: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09:24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_tradnl" altLang="es-ES" sz="1100" dirty="0" smtClean="0">
                <a:solidFill>
                  <a:schemeClr val="accent6">
                    <a:lumMod val="50000"/>
                  </a:schemeClr>
                </a:solidFill>
              </a:rPr>
              <a:t>09:30 – 9:54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_tradnl" altLang="es-ES" sz="1100" dirty="0" smtClean="0">
                <a:solidFill>
                  <a:schemeClr val="accent6">
                    <a:lumMod val="50000"/>
                  </a:schemeClr>
                </a:solidFill>
              </a:rPr>
              <a:t>10:00 – 10:24</a:t>
            </a:r>
          </a:p>
          <a:p>
            <a:pPr marL="342900" lvl="2" indent="-342900">
              <a:lnSpc>
                <a:spcPct val="90000"/>
              </a:lnSpc>
            </a:pP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Tiempo para </a:t>
            </a: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almuerzo</a:t>
            </a:r>
          </a:p>
          <a:p>
            <a:pPr marL="0" lvl="2" indent="0">
              <a:lnSpc>
                <a:spcPct val="90000"/>
              </a:lnSpc>
              <a:buNone/>
            </a:pP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12:30 – 13:00</a:t>
            </a:r>
          </a:p>
          <a:p>
            <a:pPr marL="0" lvl="2" indent="0">
              <a:lnSpc>
                <a:spcPct val="90000"/>
              </a:lnSpc>
              <a:buNone/>
            </a:pP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13:00 – 13:30</a:t>
            </a:r>
          </a:p>
          <a:p>
            <a:pPr marL="0" lvl="2" indent="0">
              <a:lnSpc>
                <a:spcPct val="90000"/>
              </a:lnSpc>
              <a:buNone/>
            </a:pP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13:30 – 14:00</a:t>
            </a:r>
            <a:endParaRPr lang="es-ES_tradnl" altLang="es-ES" sz="1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s-ES_tradnl" altLang="es-ES" sz="1400" b="1" dirty="0" smtClean="0">
                <a:solidFill>
                  <a:schemeClr val="accent6">
                    <a:lumMod val="50000"/>
                  </a:schemeClr>
                </a:solidFill>
              </a:rPr>
              <a:t>Labores operativas:</a:t>
            </a:r>
          </a:p>
          <a:p>
            <a:pPr>
              <a:lnSpc>
                <a:spcPct val="90000"/>
              </a:lnSpc>
            </a:pP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Lunes a Viernes 7:00 – 17:30</a:t>
            </a:r>
          </a:p>
          <a:p>
            <a:pPr>
              <a:lnSpc>
                <a:spcPct val="90000"/>
              </a:lnSpc>
            </a:pPr>
            <a:r>
              <a:rPr lang="es-ES_tradnl" altLang="es-ES" sz="1200" dirty="0" smtClean="0">
                <a:solidFill>
                  <a:schemeClr val="accent6">
                    <a:lumMod val="50000"/>
                  </a:schemeClr>
                </a:solidFill>
              </a:rPr>
              <a:t>Tiempo </a:t>
            </a: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para media mañana 	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09:00 – 09:24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_tradnl" altLang="es-ES" sz="1100" dirty="0">
                <a:solidFill>
                  <a:schemeClr val="accent6">
                    <a:lumMod val="50000"/>
                  </a:schemeClr>
                </a:solidFill>
              </a:rPr>
              <a:t>09:30 – 9:54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ES_tradnl" altLang="es-ES" sz="1100" dirty="0">
                <a:solidFill>
                  <a:schemeClr val="accent6">
                    <a:lumMod val="50000"/>
                  </a:schemeClr>
                </a:solidFill>
              </a:rPr>
              <a:t>10:00 – 10:24</a:t>
            </a:r>
          </a:p>
          <a:p>
            <a:pPr marL="342900" lvl="2" indent="-342900">
              <a:lnSpc>
                <a:spcPct val="90000"/>
              </a:lnSpc>
            </a:pP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Tiempo para almuerzo</a:t>
            </a:r>
          </a:p>
          <a:p>
            <a:pPr marL="0" lvl="2" indent="0">
              <a:lnSpc>
                <a:spcPct val="90000"/>
              </a:lnSpc>
              <a:buNone/>
            </a:pP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12:30 – 13:00</a:t>
            </a:r>
          </a:p>
          <a:p>
            <a:pPr marL="0" lvl="2" indent="0">
              <a:lnSpc>
                <a:spcPct val="90000"/>
              </a:lnSpc>
              <a:buNone/>
            </a:pP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13:00 – 13:30</a:t>
            </a:r>
          </a:p>
          <a:p>
            <a:pPr marL="0" lvl="2" indent="0">
              <a:lnSpc>
                <a:spcPct val="90000"/>
              </a:lnSpc>
              <a:buNone/>
            </a:pPr>
            <a:r>
              <a:rPr lang="es-ES_tradnl" altLang="es-ES" sz="1200" dirty="0">
                <a:solidFill>
                  <a:schemeClr val="accent6">
                    <a:lumMod val="50000"/>
                  </a:schemeClr>
                </a:solidFill>
              </a:rPr>
              <a:t>13:30 – 14:00</a:t>
            </a:r>
          </a:p>
          <a:p>
            <a:pPr marL="0" indent="0">
              <a:lnSpc>
                <a:spcPct val="90000"/>
              </a:lnSpc>
              <a:buNone/>
            </a:pPr>
            <a:endParaRPr lang="es-ES_tradnl" altLang="es-ES" sz="12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s-ES_tradnl" altLang="es-ES" sz="1400" b="1" dirty="0" smtClean="0">
                <a:solidFill>
                  <a:schemeClr val="accent6">
                    <a:lumMod val="50000"/>
                  </a:schemeClr>
                </a:solidFill>
              </a:rPr>
              <a:t>El presente horario puede ser modificado por la empresa de acuerdo a sus necesidades, ajustándose a las normas vigentes de l Código Sustantivo de Trabajo.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257471" y="1340079"/>
            <a:ext cx="4897438" cy="5387292"/>
          </a:xfrm>
          <a:prstGeom prst="foldedCorner">
            <a:avLst/>
          </a:prstGeom>
          <a:ln/>
          <a:effectLst>
            <a:glow rad="139700">
              <a:schemeClr val="accent6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rgbClr val="006699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006699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006699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6699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006699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6699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6699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6699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6699"/>
                </a:solidFill>
                <a:latin typeface="Calibri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altLang="es-ES" sz="20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PROCESOS </a:t>
            </a:r>
            <a:r>
              <a:rPr lang="es-ES_tradnl" altLang="es-E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DICIPLINARIOS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s-ES_tradnl" altLang="es-ES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s-ES_tradnl" altLang="es-E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Dependiendo de la gravedad de la falta se hace: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altLang="es-ES" sz="1600" dirty="0">
                <a:solidFill>
                  <a:schemeClr val="accent6">
                    <a:lumMod val="50000"/>
                  </a:schemeClr>
                </a:solidFill>
              </a:rPr>
              <a:t>	1º llamado de atención verbal o escrito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altLang="es-ES" sz="1600" dirty="0">
                <a:solidFill>
                  <a:schemeClr val="accent6">
                    <a:lumMod val="50000"/>
                  </a:schemeClr>
                </a:solidFill>
              </a:rPr>
              <a:t>	2º suspensión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altLang="es-ES" sz="1600" dirty="0">
                <a:solidFill>
                  <a:schemeClr val="accent6">
                    <a:lumMod val="50000"/>
                  </a:schemeClr>
                </a:solidFill>
              </a:rPr>
              <a:t>	3º cancelación del contrato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s-ES_tradnl" altLang="es-E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Causas de procesos disciplinarios:</a:t>
            </a:r>
            <a:r>
              <a:rPr lang="es-ES_tradnl" altLang="es-E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altLang="es-ES" sz="1600" dirty="0">
                <a:solidFill>
                  <a:schemeClr val="accent6">
                    <a:lumMod val="50000"/>
                  </a:schemeClr>
                </a:solidFill>
              </a:rPr>
              <a:t>	Incumplimiento al Reglamento Interno de Trabajo (RIT) o al Reglamento de Higiene y Seguridad Industrial (RHS</a:t>
            </a:r>
            <a:r>
              <a:rPr lang="es-ES_tradnl" altLang="es-ES" sz="16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es-ES" sz="1600" b="1" dirty="0" smtClean="0">
                <a:solidFill>
                  <a:schemeClr val="accent6">
                    <a:lumMod val="50000"/>
                  </a:schemeClr>
                </a:solidFill>
              </a:rPr>
              <a:t>Cuando el trabajador cometa una falta la empresa podrá aplicarle una sanción de acuerdo con la gravedad y ocasión de la misma y lo previsto en el cuadro de faltas y sanciones contenido en el R</a:t>
            </a:r>
            <a:r>
              <a:rPr lang="es-ES_tradnl" altLang="es-ES" sz="2000" b="1" dirty="0" smtClean="0">
                <a:solidFill>
                  <a:schemeClr val="accent6">
                    <a:lumMod val="50000"/>
                  </a:schemeClr>
                </a:solidFill>
              </a:rPr>
              <a:t>eglamento Interno de Trabajo</a:t>
            </a:r>
            <a:endParaRPr lang="es-ES_tradnl" altLang="es-E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5" descr="colchon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7611" y="3116687"/>
            <a:ext cx="2288148" cy="259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2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6345">
            <a:off x="9950636" y="4280292"/>
            <a:ext cx="1867980" cy="1867980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 prst="slope"/>
            <a:contourClr>
              <a:srgbClr val="969696"/>
            </a:contourClr>
          </a:sp3d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56116" y="1571224"/>
            <a:ext cx="7185611" cy="4554942"/>
          </a:xfrm>
          <a:prstGeom prst="round2DiagRect">
            <a:avLst/>
          </a:prstGeom>
          <a:noFill/>
          <a:ln w="57150">
            <a:noFill/>
          </a:ln>
          <a:effectLst/>
          <a:scene3d>
            <a:camera prst="perspectiveRight"/>
            <a:lightRig rig="chilly" dir="t">
              <a:rot lat="0" lon="0" rev="18480000"/>
            </a:lightRig>
          </a:scene3d>
          <a:sp3d prstMaterial="clear">
            <a:bevelT h="63500"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algn="just"/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Contrato: </a:t>
            </a:r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son 3 contratos a termino fijo por 3 meses y luego pasará a término indefinido.</a:t>
            </a:r>
          </a:p>
          <a:p>
            <a:pPr algn="just"/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Pago de Nómina: </a:t>
            </a:r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Pago quincenal (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los días 15 y 30 de cada mes) en caso de que la quincena caiga en sábado o domingo, se paga el día viernes.</a:t>
            </a:r>
          </a:p>
          <a:p>
            <a:pPr algn="just"/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Cuentas de Nomina: </a:t>
            </a:r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por el banco de occidente, las cuenta no tiene cuota de manejo y cobro por transacción en cajero.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248992" y="0"/>
            <a:ext cx="9101070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sz="34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REGLAMENTO INTERNO DE TRABAJO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75506">
            <a:off x="26797" y="1581232"/>
            <a:ext cx="2847975" cy="22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0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9871" y="0"/>
            <a:ext cx="8333193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sz="36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OBLIGACIONES DE LA EMPRESA</a:t>
            </a:r>
            <a:endParaRPr lang="es-ES" sz="36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60608" y="1309203"/>
            <a:ext cx="11153104" cy="4074166"/>
          </a:xfrm>
          <a:prstGeom prst="frame">
            <a:avLst>
              <a:gd name="adj1" fmla="val 3481"/>
            </a:avLst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Blip>
                <a:blip r:embed="rId2"/>
              </a:buBlip>
            </a:pPr>
            <a:r>
              <a:rPr lang="es-CO" altLang="es-ES" sz="2200" dirty="0" smtClean="0">
                <a:solidFill>
                  <a:schemeClr val="accent6">
                    <a:lumMod val="50000"/>
                  </a:schemeClr>
                </a:solidFill>
              </a:rPr>
              <a:t>Pago oportuno de salarios y prestaciones sociales.</a:t>
            </a:r>
          </a:p>
          <a:p>
            <a:pPr>
              <a:lnSpc>
                <a:spcPct val="90000"/>
              </a:lnSpc>
              <a:buBlip>
                <a:blip r:embed="rId2"/>
              </a:buBlip>
            </a:pPr>
            <a:r>
              <a:rPr lang="es-CO" altLang="es-ES" sz="2200" dirty="0" smtClean="0">
                <a:solidFill>
                  <a:schemeClr val="accent6">
                    <a:lumMod val="50000"/>
                  </a:schemeClr>
                </a:solidFill>
              </a:rPr>
              <a:t>Afiliación a Seguridad Social de todo el personal vinculado.</a:t>
            </a:r>
          </a:p>
          <a:p>
            <a:pPr>
              <a:lnSpc>
                <a:spcPct val="90000"/>
              </a:lnSpc>
              <a:buBlip>
                <a:blip r:embed="rId2"/>
              </a:buBlip>
            </a:pPr>
            <a:r>
              <a:rPr lang="es-CO" altLang="es-ES" sz="2200" dirty="0" smtClean="0">
                <a:solidFill>
                  <a:schemeClr val="accent6">
                    <a:lumMod val="50000"/>
                  </a:schemeClr>
                </a:solidFill>
              </a:rPr>
              <a:t>Entrenamiento y capacitación a todo el personal nuevo en la Empresa y en el cargo.</a:t>
            </a:r>
          </a:p>
          <a:p>
            <a:pPr>
              <a:lnSpc>
                <a:spcPct val="90000"/>
              </a:lnSpc>
              <a:buBlip>
                <a:blip r:embed="rId2"/>
              </a:buBlip>
            </a:pPr>
            <a:r>
              <a:rPr lang="es-CO" altLang="es-ES" sz="2200" dirty="0" smtClean="0">
                <a:solidFill>
                  <a:schemeClr val="accent6">
                    <a:lumMod val="50000"/>
                  </a:schemeClr>
                </a:solidFill>
              </a:rPr>
              <a:t>Suministro de dotación y elementos de protección personal requeridos para la actividad.</a:t>
            </a:r>
          </a:p>
          <a:p>
            <a:pPr>
              <a:lnSpc>
                <a:spcPct val="90000"/>
              </a:lnSpc>
              <a:buBlip>
                <a:blip r:embed="rId2"/>
              </a:buBlip>
            </a:pPr>
            <a:r>
              <a:rPr lang="es-CO" altLang="es-ES" sz="2200" dirty="0" smtClean="0">
                <a:solidFill>
                  <a:schemeClr val="accent6">
                    <a:lumMod val="50000"/>
                  </a:schemeClr>
                </a:solidFill>
              </a:rPr>
              <a:t>Realizar exámenes médicos ocupacionales de ingreso, control y egreso, dependiendo los riesgos a los que el personal esté expuesto.</a:t>
            </a:r>
          </a:p>
          <a:p>
            <a:pPr>
              <a:lnSpc>
                <a:spcPct val="90000"/>
              </a:lnSpc>
              <a:buBlip>
                <a:blip r:embed="rId2"/>
              </a:buBlip>
            </a:pPr>
            <a:r>
              <a:rPr lang="es-CO" altLang="es-ES" sz="2200" dirty="0" smtClean="0">
                <a:solidFill>
                  <a:schemeClr val="accent6">
                    <a:lumMod val="50000"/>
                  </a:schemeClr>
                </a:solidFill>
              </a:rPr>
              <a:t>Establecer estándares y realizar campañas para prevención de accidentes de trabajo.</a:t>
            </a:r>
          </a:p>
          <a:p>
            <a:pPr>
              <a:lnSpc>
                <a:spcPct val="90000"/>
              </a:lnSpc>
              <a:buBlip>
                <a:blip r:embed="rId2"/>
              </a:buBlip>
            </a:pPr>
            <a:r>
              <a:rPr lang="es-CO" altLang="es-ES" sz="2200" dirty="0" smtClean="0">
                <a:solidFill>
                  <a:schemeClr val="accent6">
                    <a:lumMod val="50000"/>
                  </a:schemeClr>
                </a:solidFill>
              </a:rPr>
              <a:t>Poner a disposición de los trabajadores, salvo estipulaciones en contrario, los instrumentos adecuados y las materias primas necesarias para la realización de las labores.</a:t>
            </a:r>
          </a:p>
          <a:p>
            <a:pPr>
              <a:lnSpc>
                <a:spcPct val="90000"/>
              </a:lnSpc>
              <a:buBlip>
                <a:blip r:embed="rId2"/>
              </a:buBlip>
            </a:pPr>
            <a:r>
              <a:rPr lang="es-CO" altLang="es-ES" sz="2200" dirty="0" smtClean="0">
                <a:solidFill>
                  <a:schemeClr val="accent6">
                    <a:lumMod val="50000"/>
                  </a:schemeClr>
                </a:solidFill>
              </a:rPr>
              <a:t>Los demás previstos en el Reglamento </a:t>
            </a:r>
            <a:r>
              <a:rPr lang="es-CO" altLang="es-ES" sz="22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s-CO" altLang="es-ES" sz="2200" dirty="0" smtClean="0">
                <a:solidFill>
                  <a:schemeClr val="accent6">
                    <a:lumMod val="50000"/>
                  </a:schemeClr>
                </a:solidFill>
              </a:rPr>
              <a:t>nterno de Trabajo.</a:t>
            </a:r>
          </a:p>
        </p:txBody>
      </p:sp>
      <p:pic>
        <p:nvPicPr>
          <p:cNvPr id="5" name="Picture 40" descr="colchon_livian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23" b="100000" l="0" r="66128">
                        <a14:foregroundMark x1="27509" y1="74890" x2="27509" y2="74890"/>
                        <a14:foregroundMark x1="36809" y1="77124" x2="36809" y2="77124"/>
                        <a14:foregroundMark x1="46451" y1="70673" x2="46451" y2="70673"/>
                        <a14:foregroundMark x1="20950" y1="69415" x2="20950" y2="69415"/>
                        <a14:foregroundMark x1="15957" y1="75645" x2="15957" y2="75645"/>
                        <a14:foregroundMark x1="13999" y1="69415" x2="13999" y2="69415"/>
                        <a14:foregroundMark x1="12824" y1="76117" x2="12824" y2="76117"/>
                        <a14:foregroundMark x1="22516" y1="76117" x2="22516" y2="76117"/>
                        <a14:foregroundMark x1="20558" y1="80113" x2="20558" y2="80113"/>
                        <a14:foregroundMark x1="23642" y1="83103" x2="23642" y2="83103"/>
                        <a14:foregroundMark x1="26774" y1="83323" x2="26774" y2="83323"/>
                        <a14:foregroundMark x1="26774" y1="84581" x2="27900" y2="84581"/>
                        <a14:foregroundMark x1="28292" y1="84581" x2="29858" y2="84330"/>
                        <a14:foregroundMark x1="30250" y1="85337" x2="30250" y2="85337"/>
                        <a14:foregroundMark x1="32942" y1="83103" x2="32942" y2="83103"/>
                        <a14:foregroundMark x1="32942" y1="78131" x2="32942" y2="78131"/>
                        <a14:foregroundMark x1="30984" y1="74386" x2="30984" y2="74386"/>
                        <a14:foregroundMark x1="32942" y1="68691" x2="32942" y2="68691"/>
                        <a14:foregroundMark x1="27117" y1="65953" x2="27117" y2="65953"/>
                        <a14:foregroundMark x1="22124" y1="66457" x2="23642" y2="66457"/>
                        <a14:foregroundMark x1="30641" y1="66929" x2="30641" y2="66929"/>
                        <a14:foregroundMark x1="9741" y1="66929" x2="9741" y2="66929"/>
                        <a14:foregroundMark x1="7832" y1="74638" x2="7832" y2="74638"/>
                        <a14:foregroundMark x1="8615" y1="73411" x2="8615" y2="73411"/>
                        <a14:foregroundMark x1="9741" y1="75897" x2="10915" y2="76369"/>
                        <a14:foregroundMark x1="11307" y1="77627" x2="11307" y2="77627"/>
                        <a14:foregroundMark x1="10915" y1="83826" x2="10915" y2="83826"/>
                        <a14:foregroundMark x1="31375" y1="80113" x2="31375" y2="80113"/>
                        <a14:foregroundMark x1="17083" y1="80617" x2="17083" y2="80617"/>
                        <a14:foregroundMark x1="27509" y1="80837" x2="27509" y2="80837"/>
                        <a14:foregroundMark x1="25600" y1="80113" x2="25600" y2="80113"/>
                        <a14:foregroundMark x1="23299" y1="79610" x2="23299" y2="79610"/>
                        <a14:foregroundMark x1="38326" y1="79610" x2="38326" y2="79610"/>
                        <a14:foregroundMark x1="43368" y1="73411" x2="43368" y2="73411"/>
                        <a14:foregroundMark x1="42193" y1="71177" x2="42193" y2="71177"/>
                        <a14:foregroundMark x1="38718" y1="74638" x2="38718" y2="74638"/>
                        <a14:foregroundMark x1="38326" y1="81089" x2="38326" y2="81089"/>
                        <a14:foregroundMark x1="55360" y1="61233" x2="55360" y2="61233"/>
                        <a14:foregroundMark x1="54577" y1="64695" x2="54577" y2="64695"/>
                        <a14:foregroundMark x1="53010" y1="63719" x2="53010" y2="63719"/>
                        <a14:foregroundMark x1="57269" y1="62964" x2="57269" y2="62964"/>
                        <a14:foregroundMark x1="35242" y1="62964" x2="35242" y2="62964"/>
                        <a14:foregroundMark x1="19824" y1="84330" x2="19824" y2="84330"/>
                        <a14:foregroundMark x1="21733" y1="89301" x2="21733" y2="89301"/>
                        <a14:foregroundMark x1="32550" y1="88798" x2="32550" y2="88798"/>
                        <a14:foregroundMark x1="24033" y1="79610" x2="24033" y2="79610"/>
                        <a14:foregroundMark x1="30250" y1="73883" x2="30250" y2="73883"/>
                        <a14:foregroundMark x1="13999" y1="70422" x2="13999" y2="70422"/>
                        <a14:foregroundMark x1="11307" y1="77879" x2="11307" y2="77879"/>
                        <a14:foregroundMark x1="19824" y1="89805" x2="19824" y2="89805"/>
                        <a14:foregroundMark x1="5140" y1="78855" x2="5140" y2="78855"/>
                        <a14:foregroundMark x1="15957" y1="69163" x2="15957" y2="69163"/>
                        <a14:foregroundMark x1="18649" y1="71901" x2="18649" y2="71901"/>
                        <a14:backgroundMark x1="25208" y1="98741" x2="25208" y2="98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738" r="33455"/>
          <a:stretch/>
        </p:blipFill>
        <p:spPr bwMode="auto">
          <a:xfrm>
            <a:off x="9311425" y="4353485"/>
            <a:ext cx="2661634" cy="250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67768" y="0"/>
            <a:ext cx="8730953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sz="36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OBLIGACIONES DEL TRABAJADOR</a:t>
            </a:r>
            <a:endParaRPr lang="es-ES" sz="36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1667" y="1236371"/>
            <a:ext cx="11874322" cy="5499279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Respeto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y subordinación a sus superiores.</a:t>
            </a: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Respeto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a sus compañeros de trabajo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Procurar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completa armonía con sus superiores y compañeros de trabajo en las relaciones personales y en la ejecución de las labores.</a:t>
            </a: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Guardar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buena conducta en todo sentido y obrar con espíritu de leal colaboración en el orden moral y disciplinario general de la empresa. </a:t>
            </a: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Ejecutar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los trabajos que se le encomiendan con honradez, orden, buena voluntad, buena fe, colaboración y de la  mejor manera posible.</a:t>
            </a: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Hacer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las observaciones que considere convenientes, lo mismo que las reclamaciones y solicitudes por conducto del respectivo superior y  de  manera fundada, comedida y respetuosa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Ser 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verídico en todo caso.</a:t>
            </a:r>
          </a:p>
          <a:p>
            <a:pPr lvl="0" algn="just" hangingPunct="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Recibir y acatar las órdenes, instrucciones y correcciones relacionadas con el trabajo, el orden y la conducta en general, con su verdadera intención, que será en todo caso la de encaminar y perfeccionar los esfuerzos en provecho propio y de la empresa en general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 hangingPunct="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Observar rigurosamente las medidas y precauciones indicadas por la empresa para el buen manejo de máquinas, uniformes de trabajo, elementos y/o  instrumentos de trabajo, para evitar los accidentes de trabajo o el deterioro de los mismos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 hangingPunct="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Permanecer durante la jornada de trabajo en el sitio o lugar donde debe desempeñarse, siendo prohibido, en consecuencia, salvo orden de sus superiores pasar al puesto de trabajo de otros compañeros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 hangingPunct="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1400" dirty="0">
                <a:solidFill>
                  <a:schemeClr val="accent6">
                    <a:lumMod val="50000"/>
                  </a:schemeClr>
                </a:solidFill>
              </a:rPr>
              <a:t>Guardar respeto por los clientes de la empresa o a terceros que se les preste los   servicios</a:t>
            </a:r>
            <a:r>
              <a:rPr lang="es-CO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 hangingPunct="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1400" dirty="0">
                <a:solidFill>
                  <a:schemeClr val="accent6">
                    <a:lumMod val="50000"/>
                  </a:schemeClr>
                </a:solidFill>
              </a:rPr>
              <a:t>Atender las instrucciones que la empresa haga por medio de carteles, circulares, anuncios, instrucciones, procedimientos </a:t>
            </a:r>
            <a:r>
              <a:rPr lang="es-CO" sz="1400" dirty="0" err="1">
                <a:solidFill>
                  <a:schemeClr val="accent6">
                    <a:lumMod val="50000"/>
                  </a:schemeClr>
                </a:solidFill>
              </a:rPr>
              <a:t>etc</a:t>
            </a:r>
            <a:r>
              <a:rPr lang="es-CO" sz="1400" dirty="0">
                <a:solidFill>
                  <a:schemeClr val="accent6">
                    <a:lumMod val="50000"/>
                  </a:schemeClr>
                </a:solidFill>
              </a:rPr>
              <a:t>, relacionados con el servicio</a:t>
            </a:r>
            <a:r>
              <a:rPr lang="es-CO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 hangingPunct="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Utilizar las herramientas y demás útiles </a:t>
            </a:r>
            <a:r>
              <a:rPr lang="es-ES" sz="1400" dirty="0" err="1">
                <a:solidFill>
                  <a:schemeClr val="accent6">
                    <a:lumMod val="50000"/>
                  </a:schemeClr>
                </a:solidFill>
              </a:rPr>
              <a:t>ó</a:t>
            </a: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 instrumentos suministrados por la empresa en las actividades propias del trabajo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 hangingPunct="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Participar activamente en las actividades tendientes a mejorar los aspectos de seguridad e higiene del trabajo, velar por la conservación de la vida y la salud propia y de la de los demás trabajadores, así como por las de los terceros a los que la empresa preste sus 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servicios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  <a:p>
            <a:pPr lvl="0" algn="just" hangingPunct="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1400" dirty="0">
                <a:solidFill>
                  <a:schemeClr val="accent6">
                    <a:lumMod val="50000"/>
                  </a:schemeClr>
                </a:solidFill>
              </a:rPr>
              <a:t>Velar por la debida conservación y custodia de los bienes de la empresa, avisando oportunamente cuando estén expuestos al deterioro por indebida preservación, falta o indebido almacenamiento. Así mismo, avisar a la empresa en caso de deterioro de las herramientas, máquinas, instrumentos y demás útiles para evitar los accidentes de trabajo</a:t>
            </a:r>
            <a:r>
              <a:rPr lang="es-ES" sz="14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40" descr="colchon_livian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723" b="100000" l="0" r="66128">
                        <a14:foregroundMark x1="27509" y1="74890" x2="27509" y2="74890"/>
                        <a14:foregroundMark x1="36809" y1="77124" x2="36809" y2="77124"/>
                        <a14:foregroundMark x1="46451" y1="70673" x2="46451" y2="70673"/>
                        <a14:foregroundMark x1="20950" y1="69415" x2="20950" y2="69415"/>
                        <a14:foregroundMark x1="15957" y1="75645" x2="15957" y2="75645"/>
                        <a14:foregroundMark x1="13999" y1="69415" x2="13999" y2="69415"/>
                        <a14:foregroundMark x1="12824" y1="76117" x2="12824" y2="76117"/>
                        <a14:foregroundMark x1="22516" y1="76117" x2="22516" y2="76117"/>
                        <a14:foregroundMark x1="20558" y1="80113" x2="20558" y2="80113"/>
                        <a14:foregroundMark x1="23642" y1="83103" x2="23642" y2="83103"/>
                        <a14:foregroundMark x1="26774" y1="83323" x2="26774" y2="83323"/>
                        <a14:foregroundMark x1="26774" y1="84581" x2="27900" y2="84581"/>
                        <a14:foregroundMark x1="28292" y1="84581" x2="29858" y2="84330"/>
                        <a14:foregroundMark x1="30250" y1="85337" x2="30250" y2="85337"/>
                        <a14:foregroundMark x1="32942" y1="83103" x2="32942" y2="83103"/>
                        <a14:foregroundMark x1="32942" y1="78131" x2="32942" y2="78131"/>
                        <a14:foregroundMark x1="30984" y1="74386" x2="30984" y2="74386"/>
                        <a14:foregroundMark x1="32942" y1="68691" x2="32942" y2="68691"/>
                        <a14:foregroundMark x1="27117" y1="65953" x2="27117" y2="65953"/>
                        <a14:foregroundMark x1="22124" y1="66457" x2="23642" y2="66457"/>
                        <a14:foregroundMark x1="30641" y1="66929" x2="30641" y2="66929"/>
                        <a14:foregroundMark x1="9741" y1="66929" x2="9741" y2="66929"/>
                        <a14:foregroundMark x1="7832" y1="74638" x2="7832" y2="74638"/>
                        <a14:foregroundMark x1="8615" y1="73411" x2="8615" y2="73411"/>
                        <a14:foregroundMark x1="9741" y1="75897" x2="10915" y2="76369"/>
                        <a14:foregroundMark x1="11307" y1="77627" x2="11307" y2="77627"/>
                        <a14:foregroundMark x1="10915" y1="83826" x2="10915" y2="83826"/>
                        <a14:foregroundMark x1="31375" y1="80113" x2="31375" y2="80113"/>
                        <a14:foregroundMark x1="17083" y1="80617" x2="17083" y2="80617"/>
                        <a14:foregroundMark x1="27509" y1="80837" x2="27509" y2="80837"/>
                        <a14:foregroundMark x1="25600" y1="80113" x2="25600" y2="80113"/>
                        <a14:foregroundMark x1="23299" y1="79610" x2="23299" y2="79610"/>
                        <a14:foregroundMark x1="38326" y1="79610" x2="38326" y2="79610"/>
                        <a14:foregroundMark x1="43368" y1="73411" x2="43368" y2="73411"/>
                        <a14:foregroundMark x1="42193" y1="71177" x2="42193" y2="71177"/>
                        <a14:foregroundMark x1="38718" y1="74638" x2="38718" y2="74638"/>
                        <a14:foregroundMark x1="38326" y1="81089" x2="38326" y2="81089"/>
                        <a14:foregroundMark x1="55360" y1="61233" x2="55360" y2="61233"/>
                        <a14:foregroundMark x1="54577" y1="64695" x2="54577" y2="64695"/>
                        <a14:foregroundMark x1="53010" y1="63719" x2="53010" y2="63719"/>
                        <a14:foregroundMark x1="57269" y1="62964" x2="57269" y2="62964"/>
                        <a14:foregroundMark x1="35242" y1="62964" x2="35242" y2="62964"/>
                        <a14:foregroundMark x1="19824" y1="84330" x2="19824" y2="84330"/>
                        <a14:foregroundMark x1="21733" y1="89301" x2="21733" y2="89301"/>
                        <a14:foregroundMark x1="32550" y1="88798" x2="32550" y2="88798"/>
                        <a14:foregroundMark x1="24033" y1="79610" x2="24033" y2="79610"/>
                        <a14:foregroundMark x1="30250" y1="73883" x2="30250" y2="73883"/>
                        <a14:foregroundMark x1="13999" y1="70422" x2="13999" y2="70422"/>
                        <a14:foregroundMark x1="11307" y1="77879" x2="11307" y2="77879"/>
                        <a14:foregroundMark x1="19824" y1="89805" x2="19824" y2="89805"/>
                        <a14:foregroundMark x1="5140" y1="78855" x2="5140" y2="78855"/>
                        <a14:foregroundMark x1="15957" y1="69163" x2="15957" y2="69163"/>
                        <a14:foregroundMark x1="18649" y1="71901" x2="18649" y2="71901"/>
                        <a14:backgroundMark x1="25208" y1="98741" x2="25208" y2="98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738" r="33455"/>
          <a:stretch/>
        </p:blipFill>
        <p:spPr bwMode="auto">
          <a:xfrm>
            <a:off x="10415722" y="991674"/>
            <a:ext cx="1600267" cy="150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3954" y="-75739"/>
            <a:ext cx="5765563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sz="36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SEGURIDAD SOCIAL</a:t>
            </a:r>
            <a:endParaRPr lang="es-ES" sz="36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73955" y="1160165"/>
            <a:ext cx="10888998" cy="5485334"/>
          </a:xfrm>
          <a:prstGeom prst="bevel">
            <a:avLst>
              <a:gd name="adj" fmla="val 2676"/>
            </a:avLst>
          </a:prstGeom>
          <a:ln w="38100"/>
          <a:effectLst>
            <a:innerShdw blurRad="63500" dist="50800" dir="18900000">
              <a:prstClr val="black">
                <a:alpha val="50000"/>
              </a:prstClr>
            </a:innerShdw>
            <a:softEdge rad="12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s-CO" altLang="es-ES" sz="1700" b="1" dirty="0" smtClean="0">
                <a:solidFill>
                  <a:schemeClr val="accent6">
                    <a:lumMod val="50000"/>
                  </a:schemeClr>
                </a:solidFill>
              </a:rPr>
              <a:t>EPS: </a:t>
            </a:r>
            <a:r>
              <a:rPr lang="es-CO" altLang="es-ES" sz="1700" dirty="0" smtClean="0">
                <a:solidFill>
                  <a:schemeClr val="accent6">
                    <a:lumMod val="50000"/>
                  </a:schemeClr>
                </a:solidFill>
              </a:rPr>
              <a:t>______________ Servicios de Atención en Salud en caso de Enfermedad General.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s-CO" altLang="es-ES" sz="1700" b="1" dirty="0" smtClean="0">
                <a:solidFill>
                  <a:schemeClr val="accent6">
                    <a:lumMod val="50000"/>
                  </a:schemeClr>
                </a:solidFill>
              </a:rPr>
              <a:t>Fondo de Pensiones: </a:t>
            </a:r>
            <a:r>
              <a:rPr lang="es-CO" altLang="es-ES" sz="1700" dirty="0" smtClean="0">
                <a:solidFill>
                  <a:schemeClr val="accent6">
                    <a:lumMod val="50000"/>
                  </a:schemeClr>
                </a:solidFill>
              </a:rPr>
              <a:t>______________ Es una prestación económica, representada en un pago vitalicio con el cual se garantiza el cubrimiento de los riesgos derivados de la invalidez, vejez y muerte y que es financiado a través de las cotizaciones que obligatoriamente se realizan al Régimen General de Pensiones.</a:t>
            </a:r>
            <a:br>
              <a:rPr lang="es-CO" altLang="es-ES" sz="17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CO" altLang="es-ES" sz="1700" dirty="0" smtClean="0">
                <a:solidFill>
                  <a:schemeClr val="accent6">
                    <a:lumMod val="50000"/>
                  </a:schemeClr>
                </a:solidFill>
              </a:rPr>
              <a:t>La garantía de pensión mínima de vejez se refiere al derecho que tienen los afiliados que a los 62 años de edad si son hombres y a los 57 si son mujeres y hubiesen cotizado por lo menos 1.150 semanas.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s-CO" altLang="es-ES" sz="1700" b="1" dirty="0" smtClean="0">
                <a:solidFill>
                  <a:schemeClr val="accent6">
                    <a:lumMod val="50000"/>
                  </a:schemeClr>
                </a:solidFill>
              </a:rPr>
              <a:t>Fondo de Cesantías: </a:t>
            </a:r>
            <a:r>
              <a:rPr lang="es-CO" altLang="es-ES" sz="1700" dirty="0" smtClean="0">
                <a:solidFill>
                  <a:schemeClr val="accent6">
                    <a:lumMod val="50000"/>
                  </a:schemeClr>
                </a:solidFill>
              </a:rPr>
              <a:t>______________ Son ahorros que se hacen durante la vigencia de una relación laboral, con el fin de no quedarse desprotegido al finalizar la vinculación laboral.</a:t>
            </a:r>
            <a:br>
              <a:rPr lang="es-CO" altLang="es-ES" sz="17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CO" altLang="es-ES" sz="1700" dirty="0" smtClean="0">
                <a:solidFill>
                  <a:schemeClr val="accent6">
                    <a:lumMod val="50000"/>
                  </a:schemeClr>
                </a:solidFill>
              </a:rPr>
              <a:t>Las Cesantías sirven para pagar estudios universitarios, ciclos de formación no formal reconocidas por las autoridades de educación departamental que acrediten programas de educación para el trabajo y el desarrollo humano propios o de mi grupo familiar, para comprar o mejorar mi vivienda o cuando me quede sin trabajo.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s-CO" altLang="es-ES" sz="1700" b="1" dirty="0" smtClean="0">
                <a:solidFill>
                  <a:schemeClr val="accent6">
                    <a:lumMod val="50000"/>
                  </a:schemeClr>
                </a:solidFill>
              </a:rPr>
              <a:t>ARL: </a:t>
            </a:r>
            <a:r>
              <a:rPr lang="es-CO" altLang="es-ES" sz="1700" dirty="0" smtClean="0">
                <a:solidFill>
                  <a:schemeClr val="accent6">
                    <a:lumMod val="50000"/>
                  </a:schemeClr>
                </a:solidFill>
              </a:rPr>
              <a:t>Servicios de Atención en Salud en caso de Accidentes de Trabajo.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s-CO" altLang="es-ES" sz="1700" b="1" dirty="0" smtClean="0">
                <a:solidFill>
                  <a:schemeClr val="accent6">
                    <a:lumMod val="50000"/>
                  </a:schemeClr>
                </a:solidFill>
              </a:rPr>
              <a:t>Caja de Compensación Familiar: </a:t>
            </a:r>
            <a:r>
              <a:rPr lang="es-CO" altLang="es-ES" sz="1700" dirty="0" smtClean="0">
                <a:solidFill>
                  <a:schemeClr val="accent6">
                    <a:lumMod val="50000"/>
                  </a:schemeClr>
                </a:solidFill>
              </a:rPr>
              <a:t>Comfama Es la entidad encargada de agrupar a los empleados bajo el sistema de subsidio familiar, para poder prestarles todos los beneficios y servicios que este otorga: Cuota Monetaria, Vivienda De Interés Social, Bibliotecas, Subsidio Al Desempleo, Recreación Y Turismo A Precios Por Debajo Del Mercado, Educación, Tercera Edad Y Discapacitados, Salud, Créditos, Cultura.</a:t>
            </a:r>
          </a:p>
        </p:txBody>
      </p:sp>
      <p:pic>
        <p:nvPicPr>
          <p:cNvPr id="5" name="Picture 40" descr="colchon_livian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723" b="100000" l="0" r="66128">
                        <a14:foregroundMark x1="27509" y1="74890" x2="27509" y2="74890"/>
                        <a14:foregroundMark x1="36809" y1="77124" x2="36809" y2="77124"/>
                        <a14:foregroundMark x1="46451" y1="70673" x2="46451" y2="70673"/>
                        <a14:foregroundMark x1="20950" y1="69415" x2="20950" y2="69415"/>
                        <a14:foregroundMark x1="15957" y1="75645" x2="15957" y2="75645"/>
                        <a14:foregroundMark x1="13999" y1="69415" x2="13999" y2="69415"/>
                        <a14:foregroundMark x1="12824" y1="76117" x2="12824" y2="76117"/>
                        <a14:foregroundMark x1="22516" y1="76117" x2="22516" y2="76117"/>
                        <a14:foregroundMark x1="20558" y1="80113" x2="20558" y2="80113"/>
                        <a14:foregroundMark x1="23642" y1="83103" x2="23642" y2="83103"/>
                        <a14:foregroundMark x1="26774" y1="83323" x2="26774" y2="83323"/>
                        <a14:foregroundMark x1="26774" y1="84581" x2="27900" y2="84581"/>
                        <a14:foregroundMark x1="28292" y1="84581" x2="29858" y2="84330"/>
                        <a14:foregroundMark x1="30250" y1="85337" x2="30250" y2="85337"/>
                        <a14:foregroundMark x1="32942" y1="83103" x2="32942" y2="83103"/>
                        <a14:foregroundMark x1="32942" y1="78131" x2="32942" y2="78131"/>
                        <a14:foregroundMark x1="30984" y1="74386" x2="30984" y2="74386"/>
                        <a14:foregroundMark x1="32942" y1="68691" x2="32942" y2="68691"/>
                        <a14:foregroundMark x1="27117" y1="65953" x2="27117" y2="65953"/>
                        <a14:foregroundMark x1="22124" y1="66457" x2="23642" y2="66457"/>
                        <a14:foregroundMark x1="30641" y1="66929" x2="30641" y2="66929"/>
                        <a14:foregroundMark x1="9741" y1="66929" x2="9741" y2="66929"/>
                        <a14:foregroundMark x1="7832" y1="74638" x2="7832" y2="74638"/>
                        <a14:foregroundMark x1="8615" y1="73411" x2="8615" y2="73411"/>
                        <a14:foregroundMark x1="9741" y1="75897" x2="10915" y2="76369"/>
                        <a14:foregroundMark x1="11307" y1="77627" x2="11307" y2="77627"/>
                        <a14:foregroundMark x1="10915" y1="83826" x2="10915" y2="83826"/>
                        <a14:foregroundMark x1="31375" y1="80113" x2="31375" y2="80113"/>
                        <a14:foregroundMark x1="17083" y1="80617" x2="17083" y2="80617"/>
                        <a14:foregroundMark x1="27509" y1="80837" x2="27509" y2="80837"/>
                        <a14:foregroundMark x1="25600" y1="80113" x2="25600" y2="80113"/>
                        <a14:foregroundMark x1="23299" y1="79610" x2="23299" y2="79610"/>
                        <a14:foregroundMark x1="38326" y1="79610" x2="38326" y2="79610"/>
                        <a14:foregroundMark x1="43368" y1="73411" x2="43368" y2="73411"/>
                        <a14:foregroundMark x1="42193" y1="71177" x2="42193" y2="71177"/>
                        <a14:foregroundMark x1="38718" y1="74638" x2="38718" y2="74638"/>
                        <a14:foregroundMark x1="38326" y1="81089" x2="38326" y2="81089"/>
                        <a14:foregroundMark x1="55360" y1="61233" x2="55360" y2="61233"/>
                        <a14:foregroundMark x1="54577" y1="64695" x2="54577" y2="64695"/>
                        <a14:foregroundMark x1="53010" y1="63719" x2="53010" y2="63719"/>
                        <a14:foregroundMark x1="57269" y1="62964" x2="57269" y2="62964"/>
                        <a14:foregroundMark x1="35242" y1="62964" x2="35242" y2="62964"/>
                        <a14:foregroundMark x1="19824" y1="84330" x2="19824" y2="84330"/>
                        <a14:foregroundMark x1="21733" y1="89301" x2="21733" y2="89301"/>
                        <a14:foregroundMark x1="32550" y1="88798" x2="32550" y2="88798"/>
                        <a14:foregroundMark x1="24033" y1="79610" x2="24033" y2="79610"/>
                        <a14:foregroundMark x1="30250" y1="73883" x2="30250" y2="73883"/>
                        <a14:foregroundMark x1="13999" y1="70422" x2="13999" y2="70422"/>
                        <a14:foregroundMark x1="11307" y1="77879" x2="11307" y2="77879"/>
                        <a14:foregroundMark x1="19824" y1="89805" x2="19824" y2="89805"/>
                        <a14:foregroundMark x1="5140" y1="78855" x2="5140" y2="78855"/>
                        <a14:foregroundMark x1="15957" y1="69163" x2="15957" y2="69163"/>
                        <a14:foregroundMark x1="18649" y1="71901" x2="18649" y2="71901"/>
                        <a14:backgroundMark x1="25208" y1="98741" x2="25208" y2="98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738" r="33455"/>
          <a:stretch/>
        </p:blipFill>
        <p:spPr bwMode="auto">
          <a:xfrm>
            <a:off x="10483401" y="5082759"/>
            <a:ext cx="1852394" cy="17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5040" y="0"/>
            <a:ext cx="5192994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SISTEMA </a:t>
            </a:r>
            <a:r>
              <a:rPr lang="es-CO" b="1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SST</a:t>
            </a:r>
            <a:endParaRPr lang="es-ES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57977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80000"/>
              </a:lnSpc>
              <a:buNone/>
            </a:pPr>
            <a:endParaRPr lang="es-ES" altLang="es-ES" sz="2400" b="1" dirty="0" smtClean="0">
              <a:solidFill>
                <a:schemeClr val="accent6">
                  <a:lumMod val="50000"/>
                </a:schemeClr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r>
              <a:rPr lang="es-ES" altLang="es-ES" sz="2400" b="1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rPr>
              <a:t>OBJETIVO:</a:t>
            </a:r>
            <a:r>
              <a:rPr lang="es-ES" altLang="es-ES" sz="240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rPr>
              <a:t> </a:t>
            </a:r>
            <a:r>
              <a:rPr lang="es-CO" altLang="es-ES" sz="240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rPr>
              <a:t>Minimizar </a:t>
            </a:r>
            <a:r>
              <a:rPr lang="es-CO" altLang="es-ES" sz="200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rPr>
              <a:t>los</a:t>
            </a:r>
            <a:r>
              <a:rPr lang="es-CO" altLang="es-ES" sz="240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rPr>
              <a:t> riesgos en el trabajo de todo el personal que labora en la compañía con el fin  </a:t>
            </a:r>
            <a:r>
              <a:rPr lang="es-ES" altLang="es-ES" sz="240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rPr>
              <a:t>Prevenir  accidentes laborale</a:t>
            </a:r>
            <a:r>
              <a:rPr lang="es-ES" altLang="es-ES" sz="2400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rPr>
              <a:t>s  y enfermedades </a:t>
            </a:r>
            <a:r>
              <a:rPr lang="es-ES" altLang="es-ES" sz="2400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rPr>
              <a:t>profesionales</a:t>
            </a:r>
          </a:p>
          <a:p>
            <a:pPr>
              <a:lnSpc>
                <a:spcPct val="80000"/>
              </a:lnSpc>
            </a:pPr>
            <a:endParaRPr lang="es-CO" altLang="es-ES" dirty="0" smtClean="0">
              <a:solidFill>
                <a:schemeClr val="accent6">
                  <a:lumMod val="50000"/>
                </a:schemeClr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endParaRPr lang="es-CO" altLang="es-ES" dirty="0">
              <a:solidFill>
                <a:schemeClr val="accent6">
                  <a:lumMod val="50000"/>
                </a:schemeClr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endParaRPr lang="es-CO" altLang="es-ES" dirty="0" smtClean="0">
              <a:solidFill>
                <a:schemeClr val="accent6">
                  <a:lumMod val="50000"/>
                </a:schemeClr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r>
              <a:rPr lang="es-CO" altLang="es-ES" dirty="0" smtClean="0"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Utilice siempre:</a:t>
            </a:r>
            <a:endParaRPr lang="es-CO" altLang="es-ES" dirty="0">
              <a:solidFill>
                <a:schemeClr val="accent6">
                  <a:lumMod val="50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endParaRPr lang="es-CO" altLang="es-ES" dirty="0" smtClean="0">
              <a:solidFill>
                <a:schemeClr val="accent6">
                  <a:lumMod val="50000"/>
                </a:schemeClr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endParaRPr lang="es-ES" altLang="es-ES" dirty="0">
              <a:solidFill>
                <a:schemeClr val="accent6">
                  <a:lumMod val="50000"/>
                </a:schemeClr>
              </a:solidFill>
              <a:latin typeface="Calibri" pitchFamily="34" charset="0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es-CO" altLang="es-E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¡¡</a:t>
            </a:r>
            <a:r>
              <a:rPr lang="es-CO" altLang="es-E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RESPONSABILÍCESE DE SU VIDA, ELLA LE PERTENECE!!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s-CO" altLang="es-E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UTILICE ADECUADAMENTE LOS ELEMENTOS DE PROTECCIÓN PERSONAL, SIGA LAS INSTRUCCIONES DE PRECAUCIÓN, TENGA HÁBITOS DE VIDA </a:t>
            </a:r>
            <a:r>
              <a:rPr lang="es-CO" altLang="es-E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SALUDABLES</a:t>
            </a:r>
            <a:endParaRPr lang="es-CO" altLang="es-ES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pic>
        <p:nvPicPr>
          <p:cNvPr id="1034" name="Picture 10" descr="http://cdn3.grupos.emagister.com/imagen/epp_641455_t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5" b="20278"/>
          <a:stretch/>
        </p:blipFill>
        <p:spPr bwMode="auto">
          <a:xfrm>
            <a:off x="7285243" y="2718289"/>
            <a:ext cx="3570653" cy="1593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cdn3.grupos.emagister.com/imagen/epp_641455_t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9" b="50609"/>
          <a:stretch/>
        </p:blipFill>
        <p:spPr bwMode="auto">
          <a:xfrm>
            <a:off x="3428861" y="2718289"/>
            <a:ext cx="3669839" cy="1593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9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19" y="1206708"/>
            <a:ext cx="994704" cy="115737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1413" y="78085"/>
            <a:ext cx="7851218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sz="28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POLITICA EN </a:t>
            </a:r>
            <a:r>
              <a:rPr lang="es-CO" sz="2800" b="1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SEGURIDAD </a:t>
            </a:r>
            <a:r>
              <a:rPr lang="es-CO" sz="28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Y </a:t>
            </a:r>
            <a:r>
              <a:rPr lang="es-CO" sz="2800" b="1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SALUD EN EL TRABAJO</a:t>
            </a:r>
            <a:endParaRPr lang="es-ES" sz="28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06063" y="1221085"/>
            <a:ext cx="11655380" cy="5197793"/>
          </a:xfrm>
          <a:prstGeom prst="flowChartPunchedCar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CO" sz="1900" b="1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endParaRPr lang="es-ES" sz="19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s-CO" sz="1900" b="1" dirty="0">
                <a:solidFill>
                  <a:schemeClr val="accent6">
                    <a:lumMod val="50000"/>
                  </a:schemeClr>
                </a:solidFill>
              </a:rPr>
              <a:t>La Empresa ESPUMAS MEDELLIN S.A. </a:t>
            </a:r>
            <a:r>
              <a:rPr lang="es-CO" sz="1900" dirty="0">
                <a:solidFill>
                  <a:schemeClr val="accent6">
                    <a:lumMod val="50000"/>
                  </a:schemeClr>
                </a:solidFill>
              </a:rPr>
              <a:t>Establece dentro de sus prioridades la implementación y el desarrollo de un S.G.S.S.T. apoyado a nivel  gerencial  y el cual va encaminado a velar por el completo bienestar físico, mental y social  de los trabajadores ofreciendo lugares de trabajo seguros y adecuados; minimizando la ocurrencia de accidentes de trabajo y de enfermedades profesionales para bien de la empresa y de los trabajadores.</a:t>
            </a:r>
            <a:endParaRPr lang="es-ES" sz="1900" dirty="0">
              <a:solidFill>
                <a:schemeClr val="accent6">
                  <a:lumMod val="50000"/>
                </a:schemeClr>
              </a:solidFill>
            </a:endParaRPr>
          </a:p>
          <a:p>
            <a:pPr algn="just"/>
            <a:r>
              <a:rPr lang="es-ES_tradnl" sz="1900" dirty="0">
                <a:solidFill>
                  <a:schemeClr val="accent6">
                    <a:lumMod val="50000"/>
                  </a:schemeClr>
                </a:solidFill>
              </a:rPr>
              <a:t>Los parámetros generales para cumplir el anterior propósito son:</a:t>
            </a:r>
            <a:endParaRPr lang="es-ES" sz="19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ES_tradnl" sz="1900" dirty="0">
                <a:solidFill>
                  <a:schemeClr val="accent6">
                    <a:lumMod val="50000"/>
                  </a:schemeClr>
                </a:solidFill>
              </a:rPr>
              <a:t>Cumplir con todas las normas legales vigentes en Colombia en cuanto a Salud Ocupacional y Seguridad Integral.</a:t>
            </a:r>
            <a:endParaRPr lang="es-ES" sz="19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sz="1900" dirty="0">
                <a:solidFill>
                  <a:schemeClr val="accent6">
                    <a:lumMod val="50000"/>
                  </a:schemeClr>
                </a:solidFill>
              </a:rPr>
              <a:t>Procurar mantener el bienestar físico y mental de cada uno de los trabajadores de la empresa.</a:t>
            </a:r>
            <a:endParaRPr lang="es-ES" sz="19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sz="1900" dirty="0">
                <a:solidFill>
                  <a:schemeClr val="accent6">
                    <a:lumMod val="50000"/>
                  </a:schemeClr>
                </a:solidFill>
              </a:rPr>
              <a:t>Todos los niveles de dirección son responsables por mantener un ambiente de trabajo sano y seguro.</a:t>
            </a:r>
            <a:endParaRPr lang="es-ES" sz="19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sz="1900" dirty="0">
                <a:solidFill>
                  <a:schemeClr val="accent6">
                    <a:lumMod val="50000"/>
                  </a:schemeClr>
                </a:solidFill>
              </a:rPr>
              <a:t>Todos los trabajadores son responsables por su seguridad, la del personal bajo su cargo y la de la empresa.</a:t>
            </a:r>
            <a:endParaRPr lang="es-ES" sz="19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sz="1900" dirty="0">
                <a:solidFill>
                  <a:schemeClr val="accent6">
                    <a:lumMod val="50000"/>
                  </a:schemeClr>
                </a:solidFill>
              </a:rPr>
              <a:t>El control de cualquier riesgo estará en primer lugar de prioridades en el desarrollo de actividades de cualquier trabajo.</a:t>
            </a:r>
            <a:endParaRPr lang="es-ES" sz="19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sz="1900" dirty="0">
                <a:solidFill>
                  <a:schemeClr val="accent6">
                    <a:lumMod val="50000"/>
                  </a:schemeClr>
                </a:solidFill>
              </a:rPr>
              <a:t>Esta política se someterá a revisiones con el fin de cumplir los objetivos del S.G.S.S.T. y así cumplir con los parámetros en Legislación de Salud Ocupacional y Seguridad Industrial.</a:t>
            </a:r>
            <a:endParaRPr lang="es-ES" sz="19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0825" y="0"/>
            <a:ext cx="6329585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b="1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COPASST </a:t>
            </a:r>
            <a:r>
              <a:rPr lang="es-CO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2014 - 2015</a:t>
            </a:r>
            <a:endParaRPr lang="es-ES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250825" y="1268413"/>
            <a:ext cx="8569325" cy="4535487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s-ES" b="1" dirty="0" smtClean="0">
                <a:solidFill>
                  <a:schemeClr val="accent6">
                    <a:lumMod val="50000"/>
                  </a:schemeClr>
                </a:solidFill>
              </a:rPr>
              <a:t>FUNCIONES DEL COPASO: </a:t>
            </a:r>
          </a:p>
          <a:p>
            <a:pPr lvl="1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altLang="es-ES" dirty="0" smtClean="0">
                <a:solidFill>
                  <a:schemeClr val="accent6">
                    <a:lumMod val="50000"/>
                  </a:schemeClr>
                </a:solidFill>
              </a:rPr>
              <a:t>Actuar como instrumento de vigilancia para el cumplimiento de los programas de salud ocupacional</a:t>
            </a:r>
          </a:p>
          <a:p>
            <a:pPr lvl="1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altLang="es-ES" dirty="0" smtClean="0">
                <a:solidFill>
                  <a:schemeClr val="accent6">
                    <a:lumMod val="50000"/>
                  </a:schemeClr>
                </a:solidFill>
              </a:rPr>
              <a:t>Participar de actividades de promoción, divulgación e información sobre medicina, higiene y seguridad</a:t>
            </a:r>
          </a:p>
          <a:p>
            <a:pPr lvl="1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altLang="es-ES" dirty="0" smtClean="0">
                <a:solidFill>
                  <a:schemeClr val="accent6">
                    <a:lumMod val="50000"/>
                  </a:schemeClr>
                </a:solidFill>
              </a:rPr>
              <a:t>Inspección de ambientes, máquinas, equipos, aparatos y operaciones e informar sobre la existencia de riesgos y sugerir medidas de prevención</a:t>
            </a:r>
          </a:p>
          <a:p>
            <a:pPr lvl="1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altLang="es-ES" dirty="0" smtClean="0">
                <a:solidFill>
                  <a:schemeClr val="accent6">
                    <a:lumMod val="50000"/>
                  </a:schemeClr>
                </a:solidFill>
              </a:rPr>
              <a:t>Proponer actividades de capacitación en salud ocupacional</a:t>
            </a:r>
          </a:p>
          <a:p>
            <a:pPr lvl="1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s-ES" altLang="es-ES" dirty="0" smtClean="0">
                <a:solidFill>
                  <a:schemeClr val="accent6">
                    <a:lumMod val="50000"/>
                  </a:schemeClr>
                </a:solidFill>
              </a:rPr>
              <a:t>Análisis de causas de accidentes de trabajo y enfermedades profesionales y sugerir medidas correctivas </a:t>
            </a:r>
            <a:endParaRPr lang="es-ES" alt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98" y="1493950"/>
            <a:ext cx="3959561" cy="470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5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6493" y="0"/>
            <a:ext cx="5398093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BRIGADISTAS</a:t>
            </a:r>
            <a:endParaRPr lang="es-ES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07" y="3127629"/>
            <a:ext cx="2312670" cy="260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ángulo 8"/>
          <p:cNvSpPr/>
          <p:nvPr/>
        </p:nvSpPr>
        <p:spPr>
          <a:xfrm>
            <a:off x="3181081" y="1354565"/>
            <a:ext cx="82424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Nuestra compañía cuenta con una brigada de emergencia capacitada para todo tipo de eventualidad</a:t>
            </a:r>
            <a:endParaRPr lang="es-ES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6" t="55774" r="18780" b="7417"/>
          <a:stretch/>
        </p:blipFill>
        <p:spPr>
          <a:xfrm>
            <a:off x="3684673" y="2524259"/>
            <a:ext cx="7235294" cy="381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18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4179"/>
            <a:ext cx="10972800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CO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PLAN DE EMERGENCIAS</a:t>
            </a:r>
            <a:endParaRPr lang="es-ES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11" name="Marcador de contenido 10"/>
          <p:cNvSpPr>
            <a:spLocks noGrp="1"/>
          </p:cNvSpPr>
          <p:nvPr>
            <p:ph sz="half" idx="2"/>
          </p:nvPr>
        </p:nvSpPr>
        <p:spPr>
          <a:xfrm>
            <a:off x="1970468" y="1499066"/>
            <a:ext cx="4991735" cy="1551940"/>
          </a:xfrm>
        </p:spPr>
        <p:txBody>
          <a:bodyPr>
            <a:normAutofit/>
          </a:bodyPr>
          <a:lstStyle/>
          <a:p>
            <a:r>
              <a:rPr lang="es-CO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de </a:t>
            </a:r>
            <a:r>
              <a:rPr lang="es-CO" sz="2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Alerta</a:t>
            </a:r>
            <a:endParaRPr lang="es-ES" sz="200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Los brigadistas  a través de silbatos alertarán a todo el personal de la compañía en caso alerta.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14" name="Imagen 13" descr="C:\Users\jsaludocup.ESPMEDELLIN\AppData\Local\Microsoft\Windows\Temporary Internet Files\Content.Word\IMG_20140901_09511905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8" y="1460884"/>
            <a:ext cx="989330" cy="15519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Marcador de contenido 10"/>
          <p:cNvSpPr>
            <a:spLocks noGrp="1"/>
          </p:cNvSpPr>
          <p:nvPr>
            <p:ph sz="half" idx="2"/>
          </p:nvPr>
        </p:nvSpPr>
        <p:spPr>
          <a:xfrm>
            <a:off x="2137662" y="3014862"/>
            <a:ext cx="4991735" cy="1551940"/>
          </a:xfrm>
        </p:spPr>
        <p:txBody>
          <a:bodyPr>
            <a:noAutofit/>
          </a:bodyPr>
          <a:lstStyle/>
          <a:p>
            <a:r>
              <a:rPr lang="es-CO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de </a:t>
            </a:r>
            <a:r>
              <a:rPr lang="es-CO" sz="2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Alarma</a:t>
            </a:r>
            <a:endParaRPr lang="es-ES" sz="200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En caso de emergencia las alarmas se activarán. Los altavoces se activarán con el siguiente mensaje…</a:t>
            </a:r>
          </a:p>
          <a:p>
            <a:pPr marL="0" indent="0">
              <a:buNone/>
            </a:pP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“Atención ¡  atención ¡ emergencia en el edificio, por favor evacuar “.</a:t>
            </a:r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Imagen 15" descr="C:\Users\jsaludocup.ESPMEDELLIN\AppData\Local\Microsoft\Windows\Temporary Internet Files\Content.Word\IMG_20140901_094815099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57" y="3421007"/>
            <a:ext cx="1120052" cy="1339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CuadroTexto 16"/>
          <p:cNvSpPr txBox="1"/>
          <p:nvPr/>
        </p:nvSpPr>
        <p:spPr>
          <a:xfrm>
            <a:off x="336572" y="5341529"/>
            <a:ext cx="2129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solidFill>
                  <a:schemeClr val="accent6">
                    <a:lumMod val="50000"/>
                  </a:schemeClr>
                </a:solidFill>
              </a:rPr>
              <a:t>En caso de evacuación Diríjase a… </a:t>
            </a:r>
            <a:endParaRPr lang="es-E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8" name="Imagen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35" y="5323928"/>
            <a:ext cx="1246505" cy="1217930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03" y="5205494"/>
            <a:ext cx="1219200" cy="1473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uadro de texto 2"/>
          <p:cNvSpPr txBox="1">
            <a:spLocks noChangeArrowheads="1"/>
          </p:cNvSpPr>
          <p:nvPr/>
        </p:nvSpPr>
        <p:spPr bwMode="auto">
          <a:xfrm>
            <a:off x="5386133" y="4878469"/>
            <a:ext cx="19335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es-ES_tradnl" sz="1200" b="1" dirty="0">
                <a:solidFill>
                  <a:srgbClr val="FF6600"/>
                </a:solidFill>
                <a:effectLst/>
                <a:latin typeface="Berlin Sans FB" panose="020E0602020502020306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 PRINCIPAL</a:t>
            </a:r>
            <a:endParaRPr lang="es-ES" sz="900" dirty="0">
              <a:solidFill>
                <a:srgbClr val="4D4436"/>
              </a:solidFill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n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773" y="5205494"/>
            <a:ext cx="1266825" cy="147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Cuadro de texto 2"/>
          <p:cNvSpPr txBox="1">
            <a:spLocks noChangeArrowheads="1"/>
          </p:cNvSpPr>
          <p:nvPr/>
        </p:nvSpPr>
        <p:spPr bwMode="auto">
          <a:xfrm>
            <a:off x="7152571" y="4878469"/>
            <a:ext cx="19335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es-ES_tradnl" sz="1200" b="1" dirty="0">
                <a:solidFill>
                  <a:srgbClr val="FF6600"/>
                </a:solidFill>
                <a:effectLst/>
                <a:latin typeface="Berlin Sans FB" panose="020E0602020502020306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GRUTA DE LA VIRGEN</a:t>
            </a:r>
            <a:endParaRPr lang="es-ES" sz="900" dirty="0">
              <a:solidFill>
                <a:srgbClr val="4D4436"/>
              </a:solidFill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n 1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4145" r="14635" b="5440"/>
          <a:stretch/>
        </p:blipFill>
        <p:spPr>
          <a:xfrm>
            <a:off x="9756254" y="3515932"/>
            <a:ext cx="965915" cy="1133341"/>
          </a:xfrm>
          <a:prstGeom prst="rect">
            <a:avLst/>
          </a:prstGeom>
        </p:spPr>
      </p:pic>
      <p:pic>
        <p:nvPicPr>
          <p:cNvPr id="21" name="Imagen 2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970" y="2419905"/>
            <a:ext cx="2102485" cy="95059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910964" y="1460884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spc="50" dirty="0">
                <a:ln w="9525" cap="flat" cmpd="sng" algn="ctr">
                  <a:solidFill>
                    <a:srgbClr val="C45238"/>
                  </a:solidFill>
                  <a:prstDash val="solid"/>
                  <a:round/>
                </a:ln>
                <a:solidFill>
                  <a:srgbClr val="FEFEFE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  <a:ea typeface="SimHei" panose="02010609060101010101" pitchFamily="49" charset="-122"/>
                <a:cs typeface="Times New Roman" panose="02020603050405020304" pitchFamily="18" charset="0"/>
              </a:rPr>
              <a:t>TENGA EN CUENTA…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82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282" y="0"/>
            <a:ext cx="7543800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rmAutofit/>
            <a:sp3d extrusionH="57150">
              <a:bevelT w="82550" h="38100" prst="coolSlant"/>
            </a:sp3d>
          </a:bodyPr>
          <a:lstStyle/>
          <a:p>
            <a:pPr algn="l"/>
            <a:r>
              <a:rPr lang="es-CO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¿QUIENES SOMOS?</a:t>
            </a:r>
            <a:endParaRPr lang="es-ES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97775" y="1326746"/>
            <a:ext cx="5810595" cy="5123930"/>
          </a:xfrm>
          <a:scene3d>
            <a:camera prst="perspectiveRight"/>
            <a:lightRig rig="threePt" dir="t"/>
          </a:scene3d>
        </p:spPr>
        <p:txBody>
          <a:bodyPr numCol="1">
            <a:normAutofit/>
          </a:bodyPr>
          <a:lstStyle/>
          <a:p>
            <a:pPr marL="0" indent="0" algn="just">
              <a:buNone/>
            </a:pPr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Espumas Medellín S.A. </a:t>
            </a:r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es una de las cuatro empresas que conforman el Grupo </a:t>
            </a:r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Espumados S.A. </a:t>
            </a:r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somos la industria líder en producción y comercialización de espumas flexibles de poliuretano y productos derivados de ésta como colchones, colchonetas, almohadas, cojines, muebles, entre otras.</a:t>
            </a: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 descr="G:\ESPUMAS MEDELLIN\Sin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784" y="1326746"/>
            <a:ext cx="2419350" cy="4819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C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083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5039" y="60993"/>
            <a:ext cx="7577271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ES" sz="32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POLITICAS DE NO ALCOHOL</a:t>
            </a:r>
            <a:br>
              <a:rPr lang="es-ES" sz="32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</a:br>
            <a:r>
              <a:rPr lang="es-ES" sz="32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 DROGAS Y TABACO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71055"/>
          </a:xfrm>
          <a:prstGeom prst="flowChartPunchedCard">
            <a:avLst/>
          </a:prstGeom>
          <a:ln w="57150"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La Empresa  </a:t>
            </a:r>
            <a:r>
              <a:rPr lang="es-CO" b="1" dirty="0">
                <a:solidFill>
                  <a:schemeClr val="accent6">
                    <a:lumMod val="50000"/>
                  </a:schemeClr>
                </a:solidFill>
              </a:rPr>
              <a:t>ESPUMAS MEDELLIN S.A.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con el objeto  de dar a conocer su responsabilidad y compromiso  sobre los temas en prevención en el  consumo de alcohol, drogas y tabaco  se  compromete a  implementar  programas de prevención  y sensibilización  a todo su personal directo sobre los daños a la salud por consecuencia de los consumos nombrados anteriormente.</a:t>
            </a:r>
          </a:p>
          <a:p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Basado en el cumplimiento legal, </a:t>
            </a:r>
            <a:r>
              <a:rPr lang="es-CO" b="1" dirty="0">
                <a:solidFill>
                  <a:schemeClr val="accent6">
                    <a:lumMod val="50000"/>
                  </a:schemeClr>
                </a:solidFill>
              </a:rPr>
              <a:t>ESPUMAS MEDELLIN </a:t>
            </a:r>
            <a:r>
              <a:rPr lang="es-CO" b="1" dirty="0" err="1">
                <a:solidFill>
                  <a:schemeClr val="accent6">
                    <a:lumMod val="50000"/>
                  </a:schemeClr>
                </a:solidFill>
              </a:rPr>
              <a:t>S.A.</a:t>
            </a:r>
            <a:r>
              <a:rPr lang="es-CO" dirty="0" err="1">
                <a:solidFill>
                  <a:schemeClr val="accent6">
                    <a:lumMod val="50000"/>
                  </a:schemeClr>
                </a:solidFill>
              </a:rPr>
              <a:t>Prohíbe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 el consumo de cigarrillo dentro de sus instalaciones o en las áreas donde esté expresamente identificado.</a:t>
            </a:r>
          </a:p>
          <a:p>
            <a:r>
              <a:rPr lang="es-CO" dirty="0">
                <a:solidFill>
                  <a:schemeClr val="accent6">
                    <a:lumMod val="50000"/>
                  </a:schemeClr>
                </a:solidFill>
              </a:rPr>
              <a:t>De igual forma se prohíbe el porte y consumo de drogas alucinógenas, fármacos y  antidepresivos, prohibidos por la ley durante la ejecución de las labores. </a:t>
            </a: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CO" dirty="0">
                <a:solidFill>
                  <a:schemeClr val="accent6">
                    <a:lumMod val="50000"/>
                  </a:schemeClr>
                </a:solidFill>
              </a:rPr>
              <a:t>Cualquier empleado que se encuentre bajo los efectos del alcohol y drogas, no podrá trabajar en las instalaciones de </a:t>
            </a:r>
            <a:r>
              <a:rPr lang="es-CO" b="1" dirty="0">
                <a:solidFill>
                  <a:schemeClr val="accent6">
                    <a:lumMod val="50000"/>
                  </a:schemeClr>
                </a:solidFill>
              </a:rPr>
              <a:t>ESPUMAS MEDELLIN S.A. </a:t>
            </a:r>
            <a:r>
              <a:rPr lang="es-CO" dirty="0">
                <a:solidFill>
                  <a:schemeClr val="accent6">
                    <a:lumMod val="50000"/>
                  </a:schemeClr>
                </a:solidFill>
              </a:rPr>
              <a:t>o de sus clientes, esto con el fin  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de prevenir el riesgo de accidentes que sobrevengan del consumo de alcohol, drogas y tabaco  y que deterioran progresivamente la salud del trabajador, afectando su estabilidad familiar, laboral y social.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79" y="1399891"/>
            <a:ext cx="994704" cy="115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u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0507" y="0"/>
            <a:ext cx="8251065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ES" sz="36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POLITICA DE SEGURIDAD VIAL.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23493" y="2678806"/>
            <a:ext cx="9963955" cy="3825026"/>
          </a:xfrm>
          <a:ln w="57150"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algn="just"/>
            <a:r>
              <a:rPr lang="es-E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ESPUMAS MEDELLIN S.A. 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empresa dedicada a la fabricación de espumas flexibles de poliuretano, colchones, almohadas, cojines y muebles, consciente de la necesidad de desarrollar sus actividades bajo una cultura de seguridad vial; Se compromete a intervenir los comportamientos de sus conductores, dentro y fuera de la ciudad, cuando actúen en su nombre, implementando actividades informativas sobre los lineamientos de ley adoptados por ESPUMAS MEDELLIN S.A. y así también garantizar el óptimo funcionamiento de los vehículos.</a:t>
            </a:r>
          </a:p>
          <a:p>
            <a:pPr algn="just"/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492" y="967226"/>
            <a:ext cx="1548494" cy="18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6611788" y="1478923"/>
            <a:ext cx="5067204" cy="4945487"/>
          </a:xfrm>
          <a:prstGeom prst="rect">
            <a:avLst/>
          </a:prstGeom>
          <a:ln w="57150" cap="flat" cmpd="sng" algn="ctr">
            <a:solidFill>
              <a:schemeClr val="accent6"/>
            </a:solidFill>
            <a:prstDash val="solid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Cuidar su salud  y  la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del compañero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. </a:t>
            </a:r>
          </a:p>
          <a:p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Tener cuidado  al  descargar bloques.</a:t>
            </a:r>
          </a:p>
          <a:p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Mantener   aseado  el baño  y  el  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comedor, no  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dejar  elementos 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personales allí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Utilizar  las estibadoras  hidráulicas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solo 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para  el cargue,  descargue  y  traslado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de  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bloques de espuma.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0811" y="0"/>
            <a:ext cx="8251065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Autofit/>
            <a:sp3d extrusionH="57150">
              <a:bevelT w="82550" h="38100" prst="coolSlant"/>
            </a:sp3d>
          </a:bodyPr>
          <a:lstStyle/>
          <a:p>
            <a:pPr algn="l"/>
            <a:r>
              <a:rPr lang="es-ES" sz="3600" b="1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NORMAS OBLIGATORIAS</a:t>
            </a:r>
            <a:endParaRPr lang="es-ES" sz="36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99501" y="1478923"/>
            <a:ext cx="5067204" cy="4945487"/>
          </a:xfrm>
          <a:ln w="57150"/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Ingresar envases  de  vidrio y objetos    corto punzantes.</a:t>
            </a:r>
          </a:p>
          <a:p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Fumar</a:t>
            </a:r>
          </a:p>
          <a:p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Usar  aretes, cadenas, anillos, pulseras, collares.  ( aplica para empleados de planta)</a:t>
            </a:r>
          </a:p>
          <a:p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Correr y/o bajar las escaleras rápidamente.</a:t>
            </a:r>
          </a:p>
          <a:p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 Mantener el cabello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recogido ( 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aplica para empleados de planta)</a:t>
            </a:r>
          </a:p>
          <a:p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Usar los elementos de seguridad 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que le  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suministra la empresa.</a:t>
            </a:r>
          </a:p>
          <a:p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Usar los pasamanos  cuando baje  y/o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suba 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las escaleras.</a:t>
            </a:r>
          </a:p>
          <a:p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Ser precavido al transitar por los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pasillos 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de la planta  de producción </a:t>
            </a:r>
            <a:r>
              <a:rPr lang="es-ES" sz="2000" dirty="0" smtClean="0">
                <a:solidFill>
                  <a:schemeClr val="accent6">
                    <a:lumMod val="50000"/>
                  </a:schemeClr>
                </a:solidFill>
              </a:rPr>
              <a:t>y </a:t>
            </a:r>
            <a:r>
              <a:rPr lang="es-ES" sz="2000" dirty="0">
                <a:solidFill>
                  <a:schemeClr val="accent6">
                    <a:lumMod val="50000"/>
                  </a:schemeClr>
                </a:solidFill>
              </a:rPr>
              <a:t>despachos.</a:t>
            </a:r>
          </a:p>
          <a:p>
            <a:endParaRPr lang="es-E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572" y="3622205"/>
            <a:ext cx="2408347" cy="28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9"/>
          <a:stretch/>
        </p:blipFill>
        <p:spPr>
          <a:xfrm>
            <a:off x="1558385" y="2256936"/>
            <a:ext cx="8778311" cy="39503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ángulo 4"/>
          <p:cNvSpPr/>
          <p:nvPr/>
        </p:nvSpPr>
        <p:spPr>
          <a:xfrm>
            <a:off x="0" y="538826"/>
            <a:ext cx="879944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Righ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s-CO" sz="4000" b="1" spc="50" dirty="0" smtClean="0">
                <a:ln w="0">
                  <a:solidFill>
                    <a:schemeClr val="bg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oper Black" panose="0208090404030B020404" pitchFamily="18" charset="0"/>
              </a:rPr>
              <a:t>BIENVENIDOS A LA FAMILIA </a:t>
            </a:r>
            <a:r>
              <a:rPr lang="es-CO" sz="4000" b="1" spc="50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oper Black" panose="0208090404030B020404" pitchFamily="18" charset="0"/>
              </a:rPr>
              <a:t>ESPUMAS MEDELLIN</a:t>
            </a:r>
            <a:endParaRPr lang="es-ES" sz="4000" b="1" spc="50" dirty="0">
              <a:ln w="0"/>
              <a:solidFill>
                <a:schemeClr val="accent6">
                  <a:lumMod val="7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8408" y="0"/>
            <a:ext cx="4762500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rmAutofit/>
            <a:sp3d extrusionH="57150">
              <a:bevelT w="82550" h="38100" prst="coolSlant"/>
            </a:sp3d>
          </a:bodyPr>
          <a:lstStyle/>
          <a:p>
            <a:pPr algn="l"/>
            <a:r>
              <a:rPr lang="es-CO" sz="54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HISTORIA</a:t>
            </a:r>
            <a:endParaRPr lang="es-ES" sz="54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3690" y="1213835"/>
            <a:ext cx="10972800" cy="315210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ESPUMAS DE MEDELLIN </a:t>
            </a:r>
            <a:r>
              <a:rPr lang="es-ES" sz="20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S.A</a:t>
            </a:r>
            <a:endParaRPr lang="es-ES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buNone/>
            </a:pPr>
            <a:r>
              <a:rPr lang="es-ES" sz="1800" dirty="0">
                <a:solidFill>
                  <a:schemeClr val="accent6">
                    <a:lumMod val="50000"/>
                  </a:schemeClr>
                </a:solidFill>
              </a:rPr>
              <a:t>Espumas Medellín comenzó su vida en un local situado en el av. Oriental en el año 1975, los esfuerzos se vieron truncados el 6 de mayo de 1977 debido a un incendio que destruyó totalmente la empresa. Este duro revés hizo empezar todo de nuevo, fue así como se adquirió el espacio de la planta ubicado en la autopista sur en </a:t>
            </a:r>
            <a:r>
              <a:rPr lang="es-ES" sz="1800" dirty="0" smtClean="0">
                <a:solidFill>
                  <a:schemeClr val="accent6">
                    <a:lumMod val="50000"/>
                  </a:schemeClr>
                </a:solidFill>
              </a:rPr>
              <a:t>Itagüí.</a:t>
            </a:r>
          </a:p>
          <a:p>
            <a:pPr marL="0" indent="0" algn="just">
              <a:buNone/>
            </a:pPr>
            <a:r>
              <a:rPr lang="es-ES" sz="1800" dirty="0" smtClean="0">
                <a:solidFill>
                  <a:schemeClr val="accent6">
                    <a:lumMod val="50000"/>
                  </a:schemeClr>
                </a:solidFill>
              </a:rPr>
              <a:t>Con </a:t>
            </a:r>
            <a:r>
              <a:rPr lang="es-ES" sz="1800" dirty="0">
                <a:solidFill>
                  <a:schemeClr val="accent6">
                    <a:lumMod val="50000"/>
                  </a:schemeClr>
                </a:solidFill>
              </a:rPr>
              <a:t>el crecimiento de ESPUMAS MEDELLIN S.A. se fueron aumentando las necesidades de atender mejor el mercado, como consecuencia de ello se fundaron ESPUMAS DEL VALLE S.A. , ESPUMADOS DEL LITORAL S.A. y se adquirió ESPUMADOS S.A</a:t>
            </a:r>
            <a:r>
              <a:rPr lang="es-ES" sz="18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8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1800" dirty="0">
                <a:solidFill>
                  <a:schemeClr val="accent6">
                    <a:lumMod val="50000"/>
                  </a:schemeClr>
                </a:solidFill>
              </a:rPr>
              <a:t>Para el 2013 se inaugura la nueva planta de producción ubicada en el municipio de La Estrella, son 18.000 metros cuadrados con la más moderna infraestructura y maquinaria en la producción de espuma flexible de poliuretano, garantizando la calidad en nuestros </a:t>
            </a:r>
            <a:r>
              <a:rPr lang="es-ES" sz="1800" dirty="0" smtClean="0">
                <a:solidFill>
                  <a:schemeClr val="accent6">
                    <a:lumMod val="50000"/>
                  </a:schemeClr>
                </a:solidFill>
              </a:rPr>
              <a:t>productos.</a:t>
            </a:r>
          </a:p>
          <a:p>
            <a:pPr marL="0" indent="0" algn="just">
              <a:buNone/>
            </a:pPr>
            <a:r>
              <a:rPr lang="es-CO" sz="1800" dirty="0" smtClean="0">
                <a:solidFill>
                  <a:schemeClr val="accent6">
                    <a:lumMod val="50000"/>
                  </a:schemeClr>
                </a:solidFill>
              </a:rPr>
              <a:t>Contamos con los procesos de producción de espuma y </a:t>
            </a:r>
            <a:r>
              <a:rPr lang="es-CO" sz="1800" dirty="0" err="1" smtClean="0">
                <a:solidFill>
                  <a:schemeClr val="accent6">
                    <a:lumMod val="50000"/>
                  </a:schemeClr>
                </a:solidFill>
              </a:rPr>
              <a:t>casata</a:t>
            </a:r>
            <a:r>
              <a:rPr lang="es-CO" sz="1800" dirty="0" smtClean="0">
                <a:solidFill>
                  <a:schemeClr val="accent6">
                    <a:lumMod val="50000"/>
                  </a:schemeClr>
                </a:solidFill>
              </a:rPr>
              <a:t>, corte de espuma, fabricación de colchones y espuma continua, fabricación de muebles, </a:t>
            </a:r>
            <a:r>
              <a:rPr lang="es-CO" sz="1800" dirty="0" err="1" smtClean="0">
                <a:solidFill>
                  <a:schemeClr val="accent6">
                    <a:lumMod val="50000"/>
                  </a:schemeClr>
                </a:solidFill>
              </a:rPr>
              <a:t>sofacamas</a:t>
            </a:r>
            <a:r>
              <a:rPr lang="es-CO" sz="1800" dirty="0" smtClean="0">
                <a:solidFill>
                  <a:schemeClr val="accent6">
                    <a:lumMod val="50000"/>
                  </a:schemeClr>
                </a:solidFill>
              </a:rPr>
              <a:t> y </a:t>
            </a:r>
            <a:r>
              <a:rPr lang="es-CO" sz="1800" dirty="0" err="1" smtClean="0">
                <a:solidFill>
                  <a:schemeClr val="accent6">
                    <a:lumMod val="50000"/>
                  </a:schemeClr>
                </a:solidFill>
              </a:rPr>
              <a:t>basecamas</a:t>
            </a:r>
            <a:r>
              <a:rPr lang="es-CO" sz="18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s-E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79" name="Picture 7" descr="G:\ESPUMAS MEDELLIN\Sin título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" y="4767256"/>
            <a:ext cx="10879137" cy="132397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bg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 prst="riblet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39958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699" y="70531"/>
            <a:ext cx="5578930" cy="1007155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rmAutofit fontScale="90000"/>
            <a:sp3d extrusionH="57150">
              <a:bevelT w="82550" h="38100" prst="coolSlant"/>
            </a:sp3d>
          </a:bodyPr>
          <a:lstStyle/>
          <a:p>
            <a:pPr algn="l"/>
            <a:r>
              <a:rPr lang="es-CO" sz="54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MISIÓN - VISIÓN</a:t>
            </a:r>
            <a:endParaRPr lang="es-ES" sz="54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81" y="1508521"/>
            <a:ext cx="4949983" cy="4154148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MISIÓN</a:t>
            </a:r>
            <a:endParaRPr lang="es-ES" b="1" dirty="0" smtClean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ESPUMAS 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MEDELLIN S.A. 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es la industria líder en producción y comercialización de espuma flexible de poliuretano que satisfacen la necesidades y expectativas de nuestros clientes, utilizando tecnología de punta y la mejor calidad en materias 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primas.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Gracias 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a la excelente relación con nuestros proveedores y a la gestión del talento humano generamos bienestar a nuestros empleados y utilidades a los accionistas de la organización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939643" y="1322614"/>
            <a:ext cx="449035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sz="2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VISIÓN</a:t>
            </a:r>
            <a:endParaRPr lang="es-ES" sz="22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just">
              <a:buFont typeface="Arial" pitchFamily="34" charset="0"/>
              <a:buNone/>
            </a:pPr>
            <a:r>
              <a:rPr lang="es-ES" sz="2200" dirty="0" smtClean="0">
                <a:solidFill>
                  <a:schemeClr val="accent6">
                    <a:lumMod val="50000"/>
                  </a:schemeClr>
                </a:solidFill>
              </a:rPr>
              <a:t>Actitud de Cambio, Liderazgo, Sentido de pertenencia, Talento Humano Apasionado, Tecnología Avanzada, Excelencia en los productos y una Infraestructura nueva, nos hacen estar listos para ser en el 2016, Líderes en la producción, comercialización de Espuma de Poliuretano y diseño de productos para la satisfacción integral de nuestros clientes.</a:t>
            </a:r>
            <a:endParaRPr lang="es-ES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 descr="colchon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71116" y="4405201"/>
            <a:ext cx="1968527" cy="223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91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922" y="0"/>
            <a:ext cx="7113814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rmAutofit/>
            <a:sp3d extrusionH="57150">
              <a:bevelT w="82550" h="38100" prst="coolSlant"/>
            </a:sp3d>
          </a:bodyPr>
          <a:lstStyle/>
          <a:p>
            <a:pPr algn="l"/>
            <a:r>
              <a:rPr lang="es-CO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POLITICA DE CALIDAD</a:t>
            </a:r>
            <a:endParaRPr lang="es-ES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024" y="3371850"/>
            <a:ext cx="2983433" cy="2983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922" y="1390650"/>
            <a:ext cx="8587046" cy="512445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Satisfacer las necesidades y expectativas de nuestros clientes y accionistas mediante el diseño, desarrollo, producción y comercialización de espuma flexible de poliuretano, colchones colchonetas, cojines y almohadas. Asegurando el cumplimiento de especificaciones, innovación tecnológica, la oportunidad en el servicio, personal competente y la mejora continua en la eficacia y eficiencia de nuestros 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procesos.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Tenemos 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certificación ISO -9001 versión 2008 en gestión de calidad en el diseño, desarrollo, producción y comercialización de espuma flexible de poliuretano; cumplimos con la NTC  2019 y 2094 certificando que los colchones Romance Relax cumplen con los requisitos establecidos en la resolución 1842 del ministerio de protección social.</a:t>
            </a:r>
          </a:p>
          <a:p>
            <a:pPr algn="just">
              <a:lnSpc>
                <a:spcPct val="120000"/>
              </a:lnSpc>
            </a:pP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58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2076" y="70531"/>
            <a:ext cx="8950779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rmAutofit/>
            <a:sp3d extrusionH="57150">
              <a:bevelT w="82550" h="38100" prst="coolSlant"/>
            </a:sp3d>
          </a:bodyPr>
          <a:lstStyle/>
          <a:p>
            <a:pPr algn="l"/>
            <a:r>
              <a:rPr lang="es-CO" b="1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ORGANIGRAMA</a:t>
            </a:r>
            <a:endParaRPr lang="es-ES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graphicFrame>
        <p:nvGraphicFramePr>
          <p:cNvPr id="4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01944"/>
              </p:ext>
            </p:extLst>
          </p:nvPr>
        </p:nvGraphicFramePr>
        <p:xfrm>
          <a:off x="1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233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5275" y="103188"/>
            <a:ext cx="9906000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rmAutofit/>
            <a:sp3d extrusionH="57150">
              <a:bevelT w="82550" h="38100" prst="coolSlant"/>
            </a:sp3d>
          </a:bodyPr>
          <a:lstStyle/>
          <a:p>
            <a:pPr algn="l"/>
            <a:r>
              <a:rPr lang="es-CO" sz="48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VALORES CORPORATIVOS</a:t>
            </a:r>
            <a:endParaRPr lang="es-ES" sz="48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14500" y="1659732"/>
            <a:ext cx="4857750" cy="4525963"/>
          </a:xfrm>
        </p:spPr>
        <p:txBody>
          <a:bodyPr/>
          <a:lstStyle/>
          <a:p>
            <a:pPr marL="540000" indent="-504000">
              <a:buSzPct val="150000"/>
              <a:buBlip>
                <a:blip r:embed="rId4"/>
              </a:buBlip>
            </a:pPr>
            <a:r>
              <a:rPr lang="es-CO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Honestidad</a:t>
            </a:r>
          </a:p>
          <a:p>
            <a:pPr marL="540000" indent="-504000">
              <a:buSzPct val="150000"/>
              <a:buBlip>
                <a:blip r:embed="rId4"/>
              </a:buBlip>
            </a:pPr>
            <a:r>
              <a:rPr lang="es-CO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Lealtad</a:t>
            </a:r>
          </a:p>
          <a:p>
            <a:pPr marL="540000" indent="-504000">
              <a:buSzPct val="150000"/>
              <a:buBlip>
                <a:blip r:embed="rId4"/>
              </a:buBlip>
            </a:pPr>
            <a:r>
              <a:rPr lang="es-CO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Laboriosidad</a:t>
            </a:r>
          </a:p>
          <a:p>
            <a:pPr marL="540000" indent="-504000">
              <a:buSzPct val="150000"/>
              <a:buBlip>
                <a:blip r:embed="rId4"/>
              </a:buBlip>
            </a:pPr>
            <a:r>
              <a:rPr lang="es-CO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Responsabilidad</a:t>
            </a:r>
          </a:p>
          <a:p>
            <a:pPr marL="540000" indent="-504000">
              <a:buSzPct val="150000"/>
              <a:buBlip>
                <a:blip r:embed="rId4"/>
              </a:buBlip>
            </a:pPr>
            <a:r>
              <a:rPr lang="es-CO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Respeto</a:t>
            </a:r>
          </a:p>
          <a:p>
            <a:pPr marL="540000" indent="-504000">
              <a:buSzPct val="150000"/>
              <a:buBlip>
                <a:blip r:embed="rId4"/>
              </a:buBlip>
            </a:pPr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Compromiso</a:t>
            </a:r>
          </a:p>
          <a:p>
            <a:pPr marL="540000" indent="-504000">
              <a:buSzPct val="150000"/>
              <a:buBlip>
                <a:blip r:embed="rId4"/>
              </a:buBlip>
            </a:pPr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Sinceridad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74" b="100000" l="2206" r="100000"/>
                    </a14:imgEffect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4125" y="2244213"/>
            <a:ext cx="4962526" cy="335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36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0312" y="-13702"/>
            <a:ext cx="9477375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rmAutofit fontScale="90000"/>
            <a:sp3d extrusionH="57150">
              <a:bevelT w="82550" h="38100" prst="coolSlant"/>
            </a:sp3d>
          </a:bodyPr>
          <a:lstStyle/>
          <a:p>
            <a:pPr algn="l"/>
            <a:r>
              <a:rPr lang="es-CO" sz="48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ELEMENTOS CORPORATIVOS</a:t>
            </a:r>
            <a:endParaRPr lang="es-ES" sz="48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80312" y="1195653"/>
            <a:ext cx="3090930" cy="2553891"/>
          </a:xfrm>
          <a:prstGeom prst="wedgeRoundRectCallout">
            <a:avLst>
              <a:gd name="adj1" fmla="val 82084"/>
              <a:gd name="adj2" fmla="val 59348"/>
              <a:gd name="adj3" fmla="val 16667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b="1" spc="3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GRITO GANADOR</a:t>
            </a:r>
            <a:endParaRPr lang="es-CO" b="1" spc="3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¿Quién Ganará?</a:t>
            </a:r>
          </a:p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Medellín Será, con todo el esfuerzo este año será realidad.</a:t>
            </a:r>
          </a:p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Tetracampeones Espumas Medellín…</a:t>
            </a:r>
          </a:p>
          <a:p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  <a:t>¡¡¡¡¡¡¡¡A GANAR!!!!!!!!</a:t>
            </a:r>
            <a:endParaRPr lang="es-CO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Llamada rectangular redondeada 10"/>
          <p:cNvSpPr/>
          <p:nvPr/>
        </p:nvSpPr>
        <p:spPr>
          <a:xfrm>
            <a:off x="763270" y="4180240"/>
            <a:ext cx="2125014" cy="1992466"/>
          </a:xfrm>
          <a:prstGeom prst="wedgeRoundRectCallout">
            <a:avLst>
              <a:gd name="adj1" fmla="val 98560"/>
              <a:gd name="adj2" fmla="val -29286"/>
              <a:gd name="adj3" fmla="val 16667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NUESTRO LEMA…</a:t>
            </a:r>
          </a:p>
          <a:p>
            <a:pPr algn="ctr"/>
            <a:r>
              <a:rPr lang="es-CO" dirty="0" smtClean="0"/>
              <a:t>Con Esfuerzo y calidad haré mis sueños realidad.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4090453" y="2819254"/>
            <a:ext cx="3899670" cy="3822618"/>
            <a:chOff x="3658037" y="3066904"/>
            <a:chExt cx="3899670" cy="3822618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58037" y="3937820"/>
              <a:ext cx="2219469" cy="29517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421" y="3066904"/>
              <a:ext cx="2046286" cy="36009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" name="Pergamino vertical 14"/>
          <p:cNvSpPr/>
          <p:nvPr/>
        </p:nvSpPr>
        <p:spPr>
          <a:xfrm>
            <a:off x="8709335" y="1417638"/>
            <a:ext cx="3276991" cy="5283696"/>
          </a:xfrm>
          <a:prstGeom prst="verticalScroll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100" b="1" dirty="0"/>
              <a:t>HIMNO ESPUMAS MEDELLIN 2013</a:t>
            </a:r>
          </a:p>
          <a:p>
            <a:endParaRPr lang="es-ES" sz="1100" b="1" dirty="0"/>
          </a:p>
          <a:p>
            <a:r>
              <a:rPr lang="es-ES" sz="1100" b="1" dirty="0"/>
              <a:t>Coro</a:t>
            </a:r>
          </a:p>
          <a:p>
            <a:r>
              <a:rPr lang="es-ES" sz="1100" b="1" dirty="0"/>
              <a:t>Compañeros unidos cantemos</a:t>
            </a:r>
          </a:p>
          <a:p>
            <a:r>
              <a:rPr lang="es-ES" sz="1100" b="1" dirty="0"/>
              <a:t>Estas notas con gran emoción</a:t>
            </a:r>
          </a:p>
          <a:p>
            <a:r>
              <a:rPr lang="es-ES" sz="1100" b="1" dirty="0"/>
              <a:t>Es el himno de nuestra empresa</a:t>
            </a:r>
          </a:p>
          <a:p>
            <a:r>
              <a:rPr lang="es-ES" sz="1100" b="1" dirty="0"/>
              <a:t>Que nos llena de gozo y amor</a:t>
            </a:r>
          </a:p>
          <a:p>
            <a:endParaRPr lang="es-ES" sz="1100" b="1" dirty="0"/>
          </a:p>
          <a:p>
            <a:r>
              <a:rPr lang="es-ES" sz="1100" b="1" dirty="0"/>
              <a:t>Nuestra empresa es grande y pujante</a:t>
            </a:r>
          </a:p>
          <a:p>
            <a:r>
              <a:rPr lang="es-ES" sz="1100" b="1" dirty="0"/>
              <a:t>De Antioquia siempre la mejor</a:t>
            </a:r>
          </a:p>
          <a:p>
            <a:r>
              <a:rPr lang="es-ES" sz="1100" b="1" dirty="0"/>
              <a:t>Está abierta al servicio de todos</a:t>
            </a:r>
          </a:p>
          <a:p>
            <a:r>
              <a:rPr lang="es-ES" sz="1100" b="1" dirty="0"/>
              <a:t>Su buen nombre será nuestro honor</a:t>
            </a:r>
          </a:p>
          <a:p>
            <a:endParaRPr lang="es-ES" sz="1100" b="1" dirty="0"/>
          </a:p>
          <a:p>
            <a:r>
              <a:rPr lang="es-ES" sz="1100" b="1" dirty="0"/>
              <a:t>Ser honesto será nuestro lema</a:t>
            </a:r>
          </a:p>
          <a:p>
            <a:r>
              <a:rPr lang="es-ES" sz="1100" b="1" dirty="0"/>
              <a:t>Mano a mano habrá que luchar</a:t>
            </a:r>
          </a:p>
          <a:p>
            <a:r>
              <a:rPr lang="es-ES" sz="1100" b="1" dirty="0"/>
              <a:t>Pide siempre a </a:t>
            </a:r>
            <a:r>
              <a:rPr lang="es-ES" sz="1200" b="1" dirty="0"/>
              <a:t>Dios</a:t>
            </a:r>
            <a:r>
              <a:rPr lang="es-ES" sz="1100" b="1" dirty="0"/>
              <a:t> que la empresa</a:t>
            </a:r>
          </a:p>
          <a:p>
            <a:r>
              <a:rPr lang="es-ES" sz="1100" b="1" dirty="0"/>
              <a:t>Crezca en gracia, respeto y bondad</a:t>
            </a:r>
          </a:p>
          <a:p>
            <a:endParaRPr lang="es-ES" sz="1100" b="1" dirty="0"/>
          </a:p>
          <a:p>
            <a:r>
              <a:rPr lang="es-ES" sz="1100" b="1" dirty="0"/>
              <a:t>coro</a:t>
            </a:r>
          </a:p>
          <a:p>
            <a:endParaRPr lang="es-ES" sz="1100" b="1" dirty="0"/>
          </a:p>
          <a:p>
            <a:r>
              <a:rPr lang="es-ES" sz="1100" b="1" dirty="0"/>
              <a:t>Triunfadores juntos buscaremos</a:t>
            </a:r>
          </a:p>
          <a:p>
            <a:r>
              <a:rPr lang="es-ES" sz="1100" b="1" dirty="0"/>
              <a:t>Tu grandeza tu gloria sin fin</a:t>
            </a:r>
          </a:p>
          <a:p>
            <a:r>
              <a:rPr lang="es-ES" sz="1100" b="1" dirty="0"/>
              <a:t>Orgullosos así gritaremos</a:t>
            </a:r>
          </a:p>
          <a:p>
            <a:r>
              <a:rPr lang="es-ES" sz="1100" b="1" dirty="0"/>
              <a:t>Viva viva ESPUMAS MEDELLIN!</a:t>
            </a:r>
          </a:p>
          <a:p>
            <a:endParaRPr lang="es-ES" sz="1100" b="1" dirty="0"/>
          </a:p>
          <a:p>
            <a:r>
              <a:rPr lang="es-ES" sz="1100" b="1" dirty="0"/>
              <a:t>coro</a:t>
            </a:r>
          </a:p>
        </p:txBody>
      </p:sp>
    </p:spTree>
    <p:extLst>
      <p:ext uri="{BB962C8B-B14F-4D97-AF65-F5344CB8AC3E}">
        <p14:creationId xmlns:p14="http://schemas.microsoft.com/office/powerpoint/2010/main" val="1236445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4350" y="34051"/>
            <a:ext cx="9648825" cy="1143000"/>
          </a:xfrm>
          <a:ln>
            <a:solidFill>
              <a:schemeClr val="accent6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596900"/>
          </a:effectLst>
          <a:scene3d>
            <a:camera prst="perspectiveRight"/>
            <a:lightRig rig="contrasting" dir="t"/>
          </a:scene3d>
        </p:spPr>
        <p:txBody>
          <a:bodyPr vert="horz" lIns="91440" tIns="45720" rIns="91440" bIns="45720" rtlCol="0" anchor="ctr">
            <a:normAutofit/>
            <a:sp3d extrusionH="57150">
              <a:bevelT w="82550" h="38100" prst="coolSlant"/>
            </a:sp3d>
          </a:bodyPr>
          <a:lstStyle/>
          <a:p>
            <a:pPr algn="l"/>
            <a:r>
              <a:rPr lang="es-CO" sz="48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glow rad="101600">
                    <a:srgbClr val="FFC000">
                      <a:alpha val="78000"/>
                    </a:srgbClr>
                  </a:glow>
                  <a:outerShdw blurRad="50800" dist="38100" dir="16800000" sx="80000" sy="80000" algn="tl" rotWithShape="0">
                    <a:schemeClr val="tx1">
                      <a:alpha val="39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ooper Black" panose="0208090404030B020404" pitchFamily="18" charset="0"/>
              </a:rPr>
              <a:t>NUESTROS PRODUCTOS</a:t>
            </a:r>
            <a:endParaRPr lang="es-ES" sz="4800" b="1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glow rad="101600">
                  <a:srgbClr val="FFC000">
                    <a:alpha val="78000"/>
                  </a:srgbClr>
                </a:glow>
                <a:outerShdw blurRad="50800" dist="38100" dir="16800000" sx="80000" sy="80000" algn="tl" rotWithShape="0">
                  <a:schemeClr val="tx1">
                    <a:alpha val="39000"/>
                  </a:schemeClr>
                </a:outerShdw>
                <a:reflection blurRad="6350" stA="55000" endA="300" endPos="455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608" y="1288483"/>
            <a:ext cx="7833646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Los productos de nuestra compañía son elaborados con Espuma Flexible de Poliuretano: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CO" sz="31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smtClean="0">
                <a:solidFill>
                  <a:schemeClr val="accent6">
                    <a:lumMod val="50000"/>
                  </a:schemeClr>
                </a:solidFill>
              </a:rPr>
              <a:t>Espumas flexibles </a:t>
            </a: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smtClean="0">
                <a:solidFill>
                  <a:schemeClr val="accent6">
                    <a:lumMod val="50000"/>
                  </a:schemeClr>
                </a:solidFill>
              </a:rPr>
              <a:t>Espuma Continua</a:t>
            </a: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err="1" smtClean="0">
                <a:solidFill>
                  <a:schemeClr val="accent6">
                    <a:lumMod val="50000"/>
                  </a:schemeClr>
                </a:solidFill>
              </a:rPr>
              <a:t>Casata</a:t>
            </a:r>
            <a:endParaRPr lang="es-CO" sz="31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smtClean="0">
                <a:solidFill>
                  <a:schemeClr val="accent6">
                    <a:lumMod val="50000"/>
                  </a:schemeClr>
                </a:solidFill>
              </a:rPr>
              <a:t>Colchones</a:t>
            </a: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smtClean="0">
                <a:solidFill>
                  <a:schemeClr val="accent6">
                    <a:lumMod val="50000"/>
                  </a:schemeClr>
                </a:solidFill>
              </a:rPr>
              <a:t>Colchonetas</a:t>
            </a:r>
            <a:endParaRPr lang="es-ES" sz="31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smtClean="0">
                <a:solidFill>
                  <a:schemeClr val="accent6">
                    <a:lumMod val="50000"/>
                  </a:schemeClr>
                </a:solidFill>
              </a:rPr>
              <a:t>Almohadas</a:t>
            </a: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smtClean="0">
                <a:solidFill>
                  <a:schemeClr val="accent6">
                    <a:lumMod val="50000"/>
                  </a:schemeClr>
                </a:solidFill>
              </a:rPr>
              <a:t>Cojines</a:t>
            </a: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smtClean="0">
                <a:solidFill>
                  <a:schemeClr val="accent6">
                    <a:lumMod val="50000"/>
                  </a:schemeClr>
                </a:solidFill>
              </a:rPr>
              <a:t>Muebles</a:t>
            </a: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err="1" smtClean="0">
                <a:solidFill>
                  <a:schemeClr val="accent6">
                    <a:lumMod val="50000"/>
                  </a:schemeClr>
                </a:solidFill>
              </a:rPr>
              <a:t>Sofacamas</a:t>
            </a:r>
            <a:endParaRPr lang="es-CO" sz="31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3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CO" sz="3100" dirty="0" smtClean="0">
                <a:solidFill>
                  <a:schemeClr val="accent6">
                    <a:lumMod val="50000"/>
                  </a:schemeClr>
                </a:solidFill>
              </a:rPr>
              <a:t>Base Camas</a:t>
            </a:r>
          </a:p>
        </p:txBody>
      </p:sp>
      <p:pic>
        <p:nvPicPr>
          <p:cNvPr id="13" name="Picture 40" descr="colchon_acomodad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" b="687"/>
          <a:stretch/>
        </p:blipFill>
        <p:spPr bwMode="auto">
          <a:xfrm>
            <a:off x="6336312" y="1765234"/>
            <a:ext cx="4069724" cy="325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250" l="10000" r="100000">
                        <a14:foregroundMark x1="78444" y1="25500" x2="78444" y2="25500"/>
                        <a14:foregroundMark x1="83222" y1="24750" x2="83222" y2="24750"/>
                        <a14:foregroundMark x1="78444" y1="17000" x2="79000" y2="17000"/>
                        <a14:foregroundMark x1="77000" y1="20000" x2="77000" y2="20000"/>
                        <a14:foregroundMark x1="81556" y1="15750" x2="81556" y2="15750"/>
                      </a14:backgroundRemoval>
                    </a14:imgEffect>
                  </a14:imgLayer>
                </a14:imgProps>
              </a:ext>
            </a:extLst>
          </a:blip>
          <a:srcRect l="37107"/>
          <a:stretch/>
        </p:blipFill>
        <p:spPr>
          <a:xfrm>
            <a:off x="8117878" y="3239576"/>
            <a:ext cx="3363896" cy="2377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338" y="2805321"/>
            <a:ext cx="2853836" cy="2613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977" y="5169239"/>
            <a:ext cx="2482393" cy="123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95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umas medell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pumas medellin" id="{E099D34A-4E14-452F-85AA-D8376C695583}" vid="{8E216E5E-C0B2-4BAB-82A0-13D3E50F804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</TotalTime>
  <Words>2107</Words>
  <Application>Microsoft Office PowerPoint</Application>
  <PresentationFormat>Panorámica</PresentationFormat>
  <Paragraphs>235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SimHei</vt:lpstr>
      <vt:lpstr>Adobe Gothic Std B</vt:lpstr>
      <vt:lpstr>Arial</vt:lpstr>
      <vt:lpstr>Berlin Sans FB</vt:lpstr>
      <vt:lpstr>Berlin Sans FB Demi</vt:lpstr>
      <vt:lpstr>Book Antiqua</vt:lpstr>
      <vt:lpstr>Calibri</vt:lpstr>
      <vt:lpstr>Cooper Black</vt:lpstr>
      <vt:lpstr>Times New Roman</vt:lpstr>
      <vt:lpstr>Wingdings</vt:lpstr>
      <vt:lpstr>espumas medellin</vt:lpstr>
      <vt:lpstr>INDUCCION PARA PERSONAL DE NUEVO INGRESO</vt:lpstr>
      <vt:lpstr>¿QUIENES SOMOS?</vt:lpstr>
      <vt:lpstr>HISTORIA</vt:lpstr>
      <vt:lpstr>MISIÓN - VISIÓN</vt:lpstr>
      <vt:lpstr>POLITICA DE CALIDAD</vt:lpstr>
      <vt:lpstr>ORGANIGRAMA</vt:lpstr>
      <vt:lpstr>VALORES CORPORATIVOS</vt:lpstr>
      <vt:lpstr>ELEMENTOS CORPORATIVOS</vt:lpstr>
      <vt:lpstr>NUESTROS PRODUCTOS</vt:lpstr>
      <vt:lpstr>REGLAMENTO INTERNO DE TRABAJO</vt:lpstr>
      <vt:lpstr>REGLAMENTO INTERNO DE TRABAJO</vt:lpstr>
      <vt:lpstr>OBLIGACIONES DE LA EMPRESA</vt:lpstr>
      <vt:lpstr>OBLIGACIONES DEL TRABAJADOR</vt:lpstr>
      <vt:lpstr>SEGURIDAD SOCIAL</vt:lpstr>
      <vt:lpstr>SISTEMA SST</vt:lpstr>
      <vt:lpstr>POLITICA EN SEGURIDAD Y SALUD EN EL TRABAJO</vt:lpstr>
      <vt:lpstr>COPASST 2014 - 2015</vt:lpstr>
      <vt:lpstr>BRIGADISTAS</vt:lpstr>
      <vt:lpstr>PLAN DE EMERGENCIAS</vt:lpstr>
      <vt:lpstr>POLITICAS DE NO ALCOHOL  DROGAS Y TABACO</vt:lpstr>
      <vt:lpstr>POLITICA DE SEGURIDAD VIAL.</vt:lpstr>
      <vt:lpstr>NORMAS OBLIGATORIAS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INDUCCION PARA PERSONAL</dc:title>
  <dc:creator>Analista Talento humano</dc:creator>
  <cp:lastModifiedBy>Analista Talento humano</cp:lastModifiedBy>
  <cp:revision>69</cp:revision>
  <cp:lastPrinted>2014-10-20T15:33:42Z</cp:lastPrinted>
  <dcterms:created xsi:type="dcterms:W3CDTF">2014-09-05T22:17:28Z</dcterms:created>
  <dcterms:modified xsi:type="dcterms:W3CDTF">2014-10-20T17:56:21Z</dcterms:modified>
</cp:coreProperties>
</file>